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  <p:sldMasterId id="2147483824" r:id="rId5"/>
  </p:sldMasterIdLst>
  <p:notesMasterIdLst>
    <p:notesMasterId r:id="rId38"/>
  </p:notesMasterIdLst>
  <p:sldIdLst>
    <p:sldId id="2139118848" r:id="rId6"/>
    <p:sldId id="2139118861" r:id="rId7"/>
    <p:sldId id="2139118995" r:id="rId8"/>
    <p:sldId id="2139119012" r:id="rId9"/>
    <p:sldId id="2139119008" r:id="rId10"/>
    <p:sldId id="2139119014" r:id="rId11"/>
    <p:sldId id="2139119010" r:id="rId12"/>
    <p:sldId id="2139119011" r:id="rId13"/>
    <p:sldId id="2139119013" r:id="rId14"/>
    <p:sldId id="2139119031" r:id="rId15"/>
    <p:sldId id="2139119030" r:id="rId16"/>
    <p:sldId id="2139119029" r:id="rId17"/>
    <p:sldId id="2139119023" r:id="rId18"/>
    <p:sldId id="2139119016" r:id="rId19"/>
    <p:sldId id="2139119017" r:id="rId20"/>
    <p:sldId id="2139119019" r:id="rId21"/>
    <p:sldId id="2139119021" r:id="rId22"/>
    <p:sldId id="2139119024" r:id="rId23"/>
    <p:sldId id="2139119034" r:id="rId24"/>
    <p:sldId id="2139118990" r:id="rId25"/>
    <p:sldId id="2139119037" r:id="rId26"/>
    <p:sldId id="2139119032" r:id="rId27"/>
    <p:sldId id="2139119026" r:id="rId28"/>
    <p:sldId id="2139119027" r:id="rId29"/>
    <p:sldId id="2139119035" r:id="rId30"/>
    <p:sldId id="2139119036" r:id="rId31"/>
    <p:sldId id="2139119038" r:id="rId32"/>
    <p:sldId id="2139119039" r:id="rId33"/>
    <p:sldId id="2139119028" r:id="rId34"/>
    <p:sldId id="2139119041" r:id="rId35"/>
    <p:sldId id="2139119040" r:id="rId36"/>
    <p:sldId id="2139118854" r:id="rId37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27D316-21A5-A876-EEC6-661C3CA6040F}" name="Natalie Cook" initials="NC" userId="S::ncook@sam-lab.com::c6d59eec-5a0d-455f-b3b0-a53abb54ea0a" providerId="AD"/>
  <p188:author id="{0B100B5E-01A1-3603-1A19-6483200B67F2}" name="Aviva Isenberg" initials="AI" userId="S::aisenberg@sam-lab.com::0fe29b04-40d3-429f-b23c-bade5d30e30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nette Giordano" initials="AG" lastIdx="7" clrIdx="6">
    <p:extLst>
      <p:ext uri="{19B8F6BF-5375-455C-9EA6-DF929625EA0E}">
        <p15:presenceInfo xmlns:p15="http://schemas.microsoft.com/office/powerpoint/2012/main" userId="S::Annette.Giordano@blend360.com::eeae7ee4-3de4-4b0b-8d67-50fc4e9176c5" providerId="AD"/>
      </p:ext>
    </p:extLst>
  </p:cmAuthor>
  <p:cmAuthor id="1" name="Deborah Furey" initials="DF" lastIdx="5" clrIdx="0">
    <p:extLst>
      <p:ext uri="{19B8F6BF-5375-455C-9EA6-DF929625EA0E}">
        <p15:presenceInfo xmlns:p15="http://schemas.microsoft.com/office/powerpoint/2012/main" userId="S::Deborah.Furey@blend360.com::c09b2ead-b661-4279-b5ec-a3a09d198fe8" providerId="AD"/>
      </p:ext>
    </p:extLst>
  </p:cmAuthor>
  <p:cmAuthor id="2" name="Catherine Gibson" initials="CG" lastIdx="11" clrIdx="1">
    <p:extLst>
      <p:ext uri="{19B8F6BF-5375-455C-9EA6-DF929625EA0E}">
        <p15:presenceInfo xmlns:p15="http://schemas.microsoft.com/office/powerpoint/2012/main" userId="S::Catherine.Gibson@blend360.com::67178398-fff7-4a17-92c6-ab34fc09d903" providerId="AD"/>
      </p:ext>
    </p:extLst>
  </p:cmAuthor>
  <p:cmAuthor id="3" name="Grace O'Hara" initials="GO" lastIdx="10" clrIdx="2">
    <p:extLst>
      <p:ext uri="{19B8F6BF-5375-455C-9EA6-DF929625EA0E}">
        <p15:presenceInfo xmlns:p15="http://schemas.microsoft.com/office/powerpoint/2012/main" userId="S::Grace.Ohara@Blend360.com::5ba2956d-a2fd-42eb-9e4d-88c82e58c672" providerId="AD"/>
      </p:ext>
    </p:extLst>
  </p:cmAuthor>
  <p:cmAuthor id="4" name="Maggie Melnick" initials="MM" lastIdx="1" clrIdx="3">
    <p:extLst>
      <p:ext uri="{19B8F6BF-5375-455C-9EA6-DF929625EA0E}">
        <p15:presenceInfo xmlns:p15="http://schemas.microsoft.com/office/powerpoint/2012/main" userId="Maggie Melnick" providerId="None"/>
      </p:ext>
    </p:extLst>
  </p:cmAuthor>
  <p:cmAuthor id="5" name="Natalie Cook" initials="NC" lastIdx="3" clrIdx="4">
    <p:extLst>
      <p:ext uri="{19B8F6BF-5375-455C-9EA6-DF929625EA0E}">
        <p15:presenceInfo xmlns:p15="http://schemas.microsoft.com/office/powerpoint/2012/main" userId="S::ncook@sam-lab.com::c6d59eec-5a0d-455f-b3b0-a53abb54ea0a" providerId="AD"/>
      </p:ext>
    </p:extLst>
  </p:cmAuthor>
  <p:cmAuthor id="6" name="Alexandra McShane" initials="AM" lastIdx="13" clrIdx="5">
    <p:extLst>
      <p:ext uri="{19B8F6BF-5375-455C-9EA6-DF929625EA0E}">
        <p15:presenceInfo xmlns:p15="http://schemas.microsoft.com/office/powerpoint/2012/main" userId="S::Alexandra.McShane@Blend360.com::cbb99009-6e38-4a74-9744-3d1abfc706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7EFF"/>
    <a:srgbClr val="70B965"/>
    <a:srgbClr val="FAA61A"/>
    <a:srgbClr val="FFFFFF"/>
    <a:srgbClr val="00AAAD"/>
    <a:srgbClr val="E3ECEF"/>
    <a:srgbClr val="A7C3CA"/>
    <a:srgbClr val="2E2E7B"/>
    <a:srgbClr val="FFF7DD"/>
    <a:srgbClr val="EC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7A6C7-0563-4AA6-A92C-ACBD2B81752C}" v="454" dt="2022-04-29T15:48:07.599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90" autoAdjust="0"/>
  </p:normalViewPr>
  <p:slideViewPr>
    <p:cSldViewPr snapToGrid="0">
      <p:cViewPr varScale="1">
        <p:scale>
          <a:sx n="123" d="100"/>
          <a:sy n="123" d="100"/>
        </p:scale>
        <p:origin x="627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microsoft.com/office/2018/10/relationships/authors" Target="authors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Yan" userId="974a0210-51a7-45f1-8ecd-8ae719c5a978" providerId="ADAL" clId="{09F7A6C7-0563-4AA6-A92C-ACBD2B81752C}"/>
    <pc:docChg chg="undo custSel addSld delSld modSld sldOrd">
      <pc:chgData name="Vincent Yan" userId="974a0210-51a7-45f1-8ecd-8ae719c5a978" providerId="ADAL" clId="{09F7A6C7-0563-4AA6-A92C-ACBD2B81752C}" dt="2022-05-05T14:59:32.635" v="9280" actId="1076"/>
      <pc:docMkLst>
        <pc:docMk/>
      </pc:docMkLst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541795632" sldId="2139118801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3087687298" sldId="2139118828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1077611192" sldId="2139118841"/>
        </pc:sldMkLst>
      </pc:sldChg>
      <pc:sldChg chg="modSp mod">
        <pc:chgData name="Vincent Yan" userId="974a0210-51a7-45f1-8ecd-8ae719c5a978" providerId="ADAL" clId="{09F7A6C7-0563-4AA6-A92C-ACBD2B81752C}" dt="2022-04-27T22:16:15.810" v="51" actId="313"/>
        <pc:sldMkLst>
          <pc:docMk/>
          <pc:sldMk cId="2735965981" sldId="2139118848"/>
        </pc:sldMkLst>
        <pc:spChg chg="mod">
          <ac:chgData name="Vincent Yan" userId="974a0210-51a7-45f1-8ecd-8ae719c5a978" providerId="ADAL" clId="{09F7A6C7-0563-4AA6-A92C-ACBD2B81752C}" dt="2022-04-27T22:16:15.810" v="51" actId="313"/>
          <ac:spMkLst>
            <pc:docMk/>
            <pc:sldMk cId="2735965981" sldId="2139118848"/>
            <ac:spMk id="13" creationId="{58F563D1-DC3D-4BC5-B9E8-6E429D8B91E0}"/>
          </ac:spMkLst>
        </pc:spChg>
        <pc:spChg chg="mod">
          <ac:chgData name="Vincent Yan" userId="974a0210-51a7-45f1-8ecd-8ae719c5a978" providerId="ADAL" clId="{09F7A6C7-0563-4AA6-A92C-ACBD2B81752C}" dt="2022-04-27T22:16:12.008" v="50" actId="20577"/>
          <ac:spMkLst>
            <pc:docMk/>
            <pc:sldMk cId="2735965981" sldId="2139118848"/>
            <ac:spMk id="15" creationId="{FF86317C-BD4A-4443-B6BE-5A9E0119D36D}"/>
          </ac:spMkLst>
        </pc:spChg>
        <pc:spChg chg="mod">
          <ac:chgData name="Vincent Yan" userId="974a0210-51a7-45f1-8ecd-8ae719c5a978" providerId="ADAL" clId="{09F7A6C7-0563-4AA6-A92C-ACBD2B81752C}" dt="2022-04-27T22:16:06.831" v="41" actId="20577"/>
          <ac:spMkLst>
            <pc:docMk/>
            <pc:sldMk cId="2735965981" sldId="2139118848"/>
            <ac:spMk id="16" creationId="{547190C4-2FE6-40CF-8CAF-3944A1604767}"/>
          </ac:spMkLst>
        </pc:spChg>
      </pc:sldChg>
      <pc:sldChg chg="del">
        <pc:chgData name="Vincent Yan" userId="974a0210-51a7-45f1-8ecd-8ae719c5a978" providerId="ADAL" clId="{09F7A6C7-0563-4AA6-A92C-ACBD2B81752C}" dt="2022-04-28T18:40:45.681" v="7385" actId="47"/>
        <pc:sldMkLst>
          <pc:docMk/>
          <pc:sldMk cId="3535375327" sldId="2139118853"/>
        </pc:sldMkLst>
      </pc:sldChg>
      <pc:sldChg chg="delSp mod">
        <pc:chgData name="Vincent Yan" userId="974a0210-51a7-45f1-8ecd-8ae719c5a978" providerId="ADAL" clId="{09F7A6C7-0563-4AA6-A92C-ACBD2B81752C}" dt="2022-04-28T18:40:49.613" v="7386" actId="478"/>
        <pc:sldMkLst>
          <pc:docMk/>
          <pc:sldMk cId="2938970087" sldId="2139118854"/>
        </pc:sldMkLst>
        <pc:spChg chg="del">
          <ac:chgData name="Vincent Yan" userId="974a0210-51a7-45f1-8ecd-8ae719c5a978" providerId="ADAL" clId="{09F7A6C7-0563-4AA6-A92C-ACBD2B81752C}" dt="2022-04-28T18:40:49.613" v="7386" actId="478"/>
          <ac:spMkLst>
            <pc:docMk/>
            <pc:sldMk cId="2938970087" sldId="2139118854"/>
            <ac:spMk id="12" creationId="{7A219612-358E-284D-A717-DEEB2E6C62A1}"/>
          </ac:spMkLst>
        </pc:spChg>
      </pc:sldChg>
      <pc:sldChg chg="addSp delSp modSp mod modNotesTx">
        <pc:chgData name="Vincent Yan" userId="974a0210-51a7-45f1-8ecd-8ae719c5a978" providerId="ADAL" clId="{09F7A6C7-0563-4AA6-A92C-ACBD2B81752C}" dt="2022-04-29T14:00:53.303" v="9038" actId="20577"/>
        <pc:sldMkLst>
          <pc:docMk/>
          <pc:sldMk cId="2701538632" sldId="2139118861"/>
        </pc:sldMkLst>
        <pc:spChg chg="del mod">
          <ac:chgData name="Vincent Yan" userId="974a0210-51a7-45f1-8ecd-8ae719c5a978" providerId="ADAL" clId="{09F7A6C7-0563-4AA6-A92C-ACBD2B81752C}" dt="2022-04-28T19:03:54.199" v="8839" actId="478"/>
          <ac:spMkLst>
            <pc:docMk/>
            <pc:sldMk cId="2701538632" sldId="2139118861"/>
            <ac:spMk id="2" creationId="{BB4AC208-272B-0546-BE95-F116D5B741F7}"/>
          </ac:spMkLst>
        </pc:spChg>
        <pc:spChg chg="add mod">
          <ac:chgData name="Vincent Yan" userId="974a0210-51a7-45f1-8ecd-8ae719c5a978" providerId="ADAL" clId="{09F7A6C7-0563-4AA6-A92C-ACBD2B81752C}" dt="2022-04-28T18:55:17.075" v="8330" actId="20577"/>
          <ac:spMkLst>
            <pc:docMk/>
            <pc:sldMk cId="2701538632" sldId="2139118861"/>
            <ac:spMk id="4" creationId="{5B9181CC-EADC-B2E7-96FF-3CA472F51B19}"/>
          </ac:spMkLst>
        </pc:spChg>
        <pc:spChg chg="add del mod">
          <ac:chgData name="Vincent Yan" userId="974a0210-51a7-45f1-8ecd-8ae719c5a978" providerId="ADAL" clId="{09F7A6C7-0563-4AA6-A92C-ACBD2B81752C}" dt="2022-04-28T19:03:55.589" v="8840" actId="478"/>
          <ac:spMkLst>
            <pc:docMk/>
            <pc:sldMk cId="2701538632" sldId="2139118861"/>
            <ac:spMk id="5" creationId="{B7FB894E-C5ED-73AF-632D-CDED68D44E0A}"/>
          </ac:spMkLst>
        </pc:spChg>
        <pc:spChg chg="add mod">
          <ac:chgData name="Vincent Yan" userId="974a0210-51a7-45f1-8ecd-8ae719c5a978" providerId="ADAL" clId="{09F7A6C7-0563-4AA6-A92C-ACBD2B81752C}" dt="2022-04-28T19:04:03.080" v="8848" actId="20577"/>
          <ac:spMkLst>
            <pc:docMk/>
            <pc:sldMk cId="2701538632" sldId="2139118861"/>
            <ac:spMk id="7" creationId="{D7A295E2-A038-23DA-F047-CE78F9B04163}"/>
          </ac:spMkLst>
        </pc:spChg>
        <pc:spChg chg="add del mod">
          <ac:chgData name="Vincent Yan" userId="974a0210-51a7-45f1-8ecd-8ae719c5a978" providerId="ADAL" clId="{09F7A6C7-0563-4AA6-A92C-ACBD2B81752C}" dt="2022-04-28T19:03:59.631" v="8842" actId="478"/>
          <ac:spMkLst>
            <pc:docMk/>
            <pc:sldMk cId="2701538632" sldId="2139118861"/>
            <ac:spMk id="8" creationId="{B5BFEE34-B62C-3110-41F9-8BFAB8E40B6B}"/>
          </ac:spMkLst>
        </pc:spChg>
        <pc:spChg chg="del mod">
          <ac:chgData name="Vincent Yan" userId="974a0210-51a7-45f1-8ecd-8ae719c5a978" providerId="ADAL" clId="{09F7A6C7-0563-4AA6-A92C-ACBD2B81752C}" dt="2022-04-28T18:53:05.337" v="8221" actId="478"/>
          <ac:spMkLst>
            <pc:docMk/>
            <pc:sldMk cId="2701538632" sldId="2139118861"/>
            <ac:spMk id="57" creationId="{0BE7189A-0A71-5D42-A554-38DC2549278E}"/>
          </ac:spMkLst>
        </pc:spChg>
      </pc:sldChg>
      <pc:sldChg chg="addSp modSp del mod ord">
        <pc:chgData name="Vincent Yan" userId="974a0210-51a7-45f1-8ecd-8ae719c5a978" providerId="ADAL" clId="{09F7A6C7-0563-4AA6-A92C-ACBD2B81752C}" dt="2022-04-28T00:06:23.567" v="2151" actId="47"/>
        <pc:sldMkLst>
          <pc:docMk/>
          <pc:sldMk cId="1834935085" sldId="2139118862"/>
        </pc:sldMkLst>
        <pc:spChg chg="mod">
          <ac:chgData name="Vincent Yan" userId="974a0210-51a7-45f1-8ecd-8ae719c5a978" providerId="ADAL" clId="{09F7A6C7-0563-4AA6-A92C-ACBD2B81752C}" dt="2022-04-27T23:40:56.200" v="1870" actId="164"/>
          <ac:spMkLst>
            <pc:docMk/>
            <pc:sldMk cId="1834935085" sldId="2139118862"/>
            <ac:spMk id="5" creationId="{73214FD2-0260-C948-914E-5CC395B89F69}"/>
          </ac:spMkLst>
        </pc:spChg>
        <pc:spChg chg="add mod">
          <ac:chgData name="Vincent Yan" userId="974a0210-51a7-45f1-8ecd-8ae719c5a978" providerId="ADAL" clId="{09F7A6C7-0563-4AA6-A92C-ACBD2B81752C}" dt="2022-04-27T23:21:27.988" v="1303" actId="20577"/>
          <ac:spMkLst>
            <pc:docMk/>
            <pc:sldMk cId="1834935085" sldId="2139118862"/>
            <ac:spMk id="6" creationId="{98ECED2C-6A03-6A78-6095-BC4A42792D77}"/>
          </ac:spMkLst>
        </pc:spChg>
        <pc:grpChg chg="add mod">
          <ac:chgData name="Vincent Yan" userId="974a0210-51a7-45f1-8ecd-8ae719c5a978" providerId="ADAL" clId="{09F7A6C7-0563-4AA6-A92C-ACBD2B81752C}" dt="2022-04-27T23:40:56.200" v="1870" actId="164"/>
          <ac:grpSpMkLst>
            <pc:docMk/>
            <pc:sldMk cId="1834935085" sldId="2139118862"/>
            <ac:grpSpMk id="7" creationId="{E3421BAE-3014-20BA-BB03-E6ABE6678E5C}"/>
          </ac:grpSpMkLst>
        </pc:grpChg>
        <pc:picChg chg="add mod modCrop">
          <ac:chgData name="Vincent Yan" userId="974a0210-51a7-45f1-8ecd-8ae719c5a978" providerId="ADAL" clId="{09F7A6C7-0563-4AA6-A92C-ACBD2B81752C}" dt="2022-04-27T23:20:45.717" v="1283" actId="1076"/>
          <ac:picMkLst>
            <pc:docMk/>
            <pc:sldMk cId="1834935085" sldId="2139118862"/>
            <ac:picMk id="4" creationId="{6363A26E-7314-FF0C-8189-C27305C11063}"/>
          </ac:picMkLst>
        </pc:picChg>
        <pc:picChg chg="add mod">
          <ac:chgData name="Vincent Yan" userId="974a0210-51a7-45f1-8ecd-8ae719c5a978" providerId="ADAL" clId="{09F7A6C7-0563-4AA6-A92C-ACBD2B81752C}" dt="2022-04-27T23:40:56.200" v="1870" actId="164"/>
          <ac:picMkLst>
            <pc:docMk/>
            <pc:sldMk cId="1834935085" sldId="2139118862"/>
            <ac:picMk id="1026" creationId="{9134CBC4-5B99-A067-70FF-C22D3071DF2A}"/>
          </ac:picMkLst>
        </pc:picChg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3126752134" sldId="2139118864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2770903278" sldId="2139118867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3656649308" sldId="2139118870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266296271" sldId="2139118871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2372615312" sldId="2139118873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1329200088" sldId="2139118875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3897763521" sldId="2139118876"/>
        </pc:sldMkLst>
      </pc:sldChg>
      <pc:sldChg chg="del">
        <pc:chgData name="Vincent Yan" userId="974a0210-51a7-45f1-8ecd-8ae719c5a978" providerId="ADAL" clId="{09F7A6C7-0563-4AA6-A92C-ACBD2B81752C}" dt="2022-04-28T00:05:27.156" v="2146" actId="47"/>
        <pc:sldMkLst>
          <pc:docMk/>
          <pc:sldMk cId="1136383193" sldId="2139118989"/>
        </pc:sldMkLst>
      </pc:sldChg>
      <pc:sldChg chg="addSp delSp modSp mod">
        <pc:chgData name="Vincent Yan" userId="974a0210-51a7-45f1-8ecd-8ae719c5a978" providerId="ADAL" clId="{09F7A6C7-0563-4AA6-A92C-ACBD2B81752C}" dt="2022-04-28T16:59:51.900" v="4783" actId="20577"/>
        <pc:sldMkLst>
          <pc:docMk/>
          <pc:sldMk cId="2723100831" sldId="2139118990"/>
        </pc:sldMkLst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2" creationId="{FD50C787-E850-42F2-BBE6-799346B1B52B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3" creationId="{70B2B34E-945C-43D8-854E-2130A078C3B8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4" creationId="{708EB012-A791-482F-A002-01E94F16E443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5" creationId="{9BC2798E-8116-42C9-A7D5-230C8E5874C6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6" creationId="{F43781BA-BFC6-4E3D-ADDE-F2DABA1EFBE9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7" creationId="{912261D9-3951-459A-BA75-8ED6FFEEF667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8" creationId="{41D7B860-DB42-4877-B82C-E85A105DFCE9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9" creationId="{3EBE1A99-C881-4DB9-AA86-DD840EAE829D}"/>
          </ac:spMkLst>
        </pc:spChg>
        <pc:spChg chg="add mod">
          <ac:chgData name="Vincent Yan" userId="974a0210-51a7-45f1-8ecd-8ae719c5a978" providerId="ADAL" clId="{09F7A6C7-0563-4AA6-A92C-ACBD2B81752C}" dt="2022-04-28T16:59:51.900" v="4783" actId="20577"/>
          <ac:spMkLst>
            <pc:docMk/>
            <pc:sldMk cId="2723100831" sldId="2139118990"/>
            <ac:spMk id="9" creationId="{B469AE44-E798-CFB3-EC09-60FDDE19F027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10" creationId="{457BFD86-9777-4E3C-B4D1-AEA8D2AFB1DA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11" creationId="{F663DBE1-0557-47E5-83FC-1359A078B956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12" creationId="{5C885948-7BB3-48CE-9699-2D6D8169EB3D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19" creationId="{E7931D23-C43E-45F7-9942-7CE8FEA213BE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23" creationId="{3D912824-7D46-4771-92FF-BE0B6EBC2C5D}"/>
          </ac:spMkLst>
        </pc:spChg>
        <pc:spChg chg="mod">
          <ac:chgData name="Vincent Yan" userId="974a0210-51a7-45f1-8ecd-8ae719c5a978" providerId="ADAL" clId="{09F7A6C7-0563-4AA6-A92C-ACBD2B81752C}" dt="2022-04-28T16:52:11.709" v="4451" actId="20577"/>
          <ac:spMkLst>
            <pc:docMk/>
            <pc:sldMk cId="2723100831" sldId="2139118990"/>
            <ac:spMk id="24" creationId="{4E71D095-043F-44F2-AD6D-29F398E3B69D}"/>
          </ac:spMkLst>
        </pc:spChg>
        <pc:spChg chg="del">
          <ac:chgData name="Vincent Yan" userId="974a0210-51a7-45f1-8ecd-8ae719c5a978" providerId="ADAL" clId="{09F7A6C7-0563-4AA6-A92C-ACBD2B81752C}" dt="2022-04-28T00:13:02.387" v="2434" actId="478"/>
          <ac:spMkLst>
            <pc:docMk/>
            <pc:sldMk cId="2723100831" sldId="2139118990"/>
            <ac:spMk id="25" creationId="{EA02DE61-937A-4F46-A123-D4E2D3344A34}"/>
          </ac:spMkLst>
        </pc:spChg>
        <pc:spChg chg="add mod">
          <ac:chgData name="Vincent Yan" userId="974a0210-51a7-45f1-8ecd-8ae719c5a978" providerId="ADAL" clId="{09F7A6C7-0563-4AA6-A92C-ACBD2B81752C}" dt="2022-04-28T00:43:38.255" v="2563" actId="20577"/>
          <ac:spMkLst>
            <pc:docMk/>
            <pc:sldMk cId="2723100831" sldId="2139118990"/>
            <ac:spMk id="31" creationId="{9B79FC5B-F802-ECDC-80BB-DE8B0EDBCA8F}"/>
          </ac:spMkLst>
        </pc:spChg>
        <pc:spChg chg="add mod">
          <ac:chgData name="Vincent Yan" userId="974a0210-51a7-45f1-8ecd-8ae719c5a978" providerId="ADAL" clId="{09F7A6C7-0563-4AA6-A92C-ACBD2B81752C}" dt="2022-04-28T00:48:43.610" v="2632" actId="1076"/>
          <ac:spMkLst>
            <pc:docMk/>
            <pc:sldMk cId="2723100831" sldId="2139118990"/>
            <ac:spMk id="34" creationId="{66E99218-7B4E-41EC-1163-DDCB5DF64343}"/>
          </ac:spMkLst>
        </pc:spChg>
        <pc:spChg chg="add mod">
          <ac:chgData name="Vincent Yan" userId="974a0210-51a7-45f1-8ecd-8ae719c5a978" providerId="ADAL" clId="{09F7A6C7-0563-4AA6-A92C-ACBD2B81752C}" dt="2022-04-28T01:19:29.111" v="3293" actId="20577"/>
          <ac:spMkLst>
            <pc:docMk/>
            <pc:sldMk cId="2723100831" sldId="2139118990"/>
            <ac:spMk id="36" creationId="{32DF2847-2777-368D-7B63-2EF65D38A564}"/>
          </ac:spMkLst>
        </pc:spChg>
        <pc:grpChg chg="del">
          <ac:chgData name="Vincent Yan" userId="974a0210-51a7-45f1-8ecd-8ae719c5a978" providerId="ADAL" clId="{09F7A6C7-0563-4AA6-A92C-ACBD2B81752C}" dt="2022-04-28T00:13:02.387" v="2434" actId="478"/>
          <ac:grpSpMkLst>
            <pc:docMk/>
            <pc:sldMk cId="2723100831" sldId="2139118990"/>
            <ac:grpSpMk id="14" creationId="{8B57DCEB-65DA-4AF6-BF63-A4C3B352CBA0}"/>
          </ac:grpSpMkLst>
        </pc:grpChg>
        <pc:picChg chg="add del mod">
          <ac:chgData name="Vincent Yan" userId="974a0210-51a7-45f1-8ecd-8ae719c5a978" providerId="ADAL" clId="{09F7A6C7-0563-4AA6-A92C-ACBD2B81752C}" dt="2022-04-28T00:14:42.924" v="2439" actId="478"/>
          <ac:picMkLst>
            <pc:docMk/>
            <pc:sldMk cId="2723100831" sldId="2139118990"/>
            <ac:picMk id="28" creationId="{6D097F81-73BE-F596-7538-0C2AE972A929}"/>
          </ac:picMkLst>
        </pc:picChg>
        <pc:picChg chg="add mod">
          <ac:chgData name="Vincent Yan" userId="974a0210-51a7-45f1-8ecd-8ae719c5a978" providerId="ADAL" clId="{09F7A6C7-0563-4AA6-A92C-ACBD2B81752C}" dt="2022-04-28T00:42:27.287" v="2559" actId="1076"/>
          <ac:picMkLst>
            <pc:docMk/>
            <pc:sldMk cId="2723100831" sldId="2139118990"/>
            <ac:picMk id="30" creationId="{6A1A10D9-9F9D-8968-42E8-9B54E7588C32}"/>
          </ac:picMkLst>
        </pc:picChg>
        <pc:picChg chg="add mod">
          <ac:chgData name="Vincent Yan" userId="974a0210-51a7-45f1-8ecd-8ae719c5a978" providerId="ADAL" clId="{09F7A6C7-0563-4AA6-A92C-ACBD2B81752C}" dt="2022-04-28T00:48:39.242" v="2629" actId="1076"/>
          <ac:picMkLst>
            <pc:docMk/>
            <pc:sldMk cId="2723100831" sldId="2139118990"/>
            <ac:picMk id="33" creationId="{D0A648C9-B8DA-D16D-12D1-567164FAE149}"/>
          </ac:picMkLst>
        </pc:picChg>
        <pc:picChg chg="add mod modCrop">
          <ac:chgData name="Vincent Yan" userId="974a0210-51a7-45f1-8ecd-8ae719c5a978" providerId="ADAL" clId="{09F7A6C7-0563-4AA6-A92C-ACBD2B81752C}" dt="2022-04-28T00:48:40.659" v="2630" actId="1076"/>
          <ac:picMkLst>
            <pc:docMk/>
            <pc:sldMk cId="2723100831" sldId="2139118990"/>
            <ac:picMk id="35" creationId="{F5736440-062C-48D3-D69A-7C03A7FD99FF}"/>
          </ac:picMkLst>
        </pc:picChg>
        <pc:cxnChg chg="del">
          <ac:chgData name="Vincent Yan" userId="974a0210-51a7-45f1-8ecd-8ae719c5a978" providerId="ADAL" clId="{09F7A6C7-0563-4AA6-A92C-ACBD2B81752C}" dt="2022-04-28T00:13:02.387" v="2434" actId="478"/>
          <ac:cxnSpMkLst>
            <pc:docMk/>
            <pc:sldMk cId="2723100831" sldId="2139118990"/>
            <ac:cxnSpMk id="13" creationId="{E953D125-2F25-49B3-8D08-A8073F4452A1}"/>
          </ac:cxnSpMkLst>
        </pc:cxnChg>
        <pc:cxnChg chg="del">
          <ac:chgData name="Vincent Yan" userId="974a0210-51a7-45f1-8ecd-8ae719c5a978" providerId="ADAL" clId="{09F7A6C7-0563-4AA6-A92C-ACBD2B81752C}" dt="2022-04-28T00:13:02.387" v="2434" actId="478"/>
          <ac:cxnSpMkLst>
            <pc:docMk/>
            <pc:sldMk cId="2723100831" sldId="2139118990"/>
            <ac:cxnSpMk id="20" creationId="{D5FA25E5-C6A7-4510-953F-A07FB3AB85BF}"/>
          </ac:cxnSpMkLst>
        </pc:cxnChg>
        <pc:cxnChg chg="del">
          <ac:chgData name="Vincent Yan" userId="974a0210-51a7-45f1-8ecd-8ae719c5a978" providerId="ADAL" clId="{09F7A6C7-0563-4AA6-A92C-ACBD2B81752C}" dt="2022-04-28T00:13:02.387" v="2434" actId="478"/>
          <ac:cxnSpMkLst>
            <pc:docMk/>
            <pc:sldMk cId="2723100831" sldId="2139118990"/>
            <ac:cxnSpMk id="21" creationId="{F422C23D-D456-4F6A-8719-30884D63BA12}"/>
          </ac:cxnSpMkLst>
        </pc:cxnChg>
        <pc:cxnChg chg="del">
          <ac:chgData name="Vincent Yan" userId="974a0210-51a7-45f1-8ecd-8ae719c5a978" providerId="ADAL" clId="{09F7A6C7-0563-4AA6-A92C-ACBD2B81752C}" dt="2022-04-28T00:13:02.387" v="2434" actId="478"/>
          <ac:cxnSpMkLst>
            <pc:docMk/>
            <pc:sldMk cId="2723100831" sldId="2139118990"/>
            <ac:cxnSpMk id="22" creationId="{4611E8FF-B754-4492-B15A-FD2BB809A1FC}"/>
          </ac:cxnSpMkLst>
        </pc:cxnChg>
        <pc:cxnChg chg="del mod">
          <ac:chgData name="Vincent Yan" userId="974a0210-51a7-45f1-8ecd-8ae719c5a978" providerId="ADAL" clId="{09F7A6C7-0563-4AA6-A92C-ACBD2B81752C}" dt="2022-04-28T00:13:02.387" v="2434" actId="478"/>
          <ac:cxnSpMkLst>
            <pc:docMk/>
            <pc:sldMk cId="2723100831" sldId="2139118990"/>
            <ac:cxnSpMk id="26" creationId="{A9F76323-1157-4013-9511-8A8E945FE627}"/>
          </ac:cxnSpMkLst>
        </pc:cxnChg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4221233333" sldId="2139118991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1283802644" sldId="2139118993"/>
        </pc:sldMkLst>
      </pc:sldChg>
      <pc:sldChg chg="addSp delSp modSp mod ord">
        <pc:chgData name="Vincent Yan" userId="974a0210-51a7-45f1-8ecd-8ae719c5a978" providerId="ADAL" clId="{09F7A6C7-0563-4AA6-A92C-ACBD2B81752C}" dt="2022-04-28T00:02:02.312" v="2116" actId="404"/>
        <pc:sldMkLst>
          <pc:docMk/>
          <pc:sldMk cId="324144434" sldId="2139118995"/>
        </pc:sldMkLst>
        <pc:spChg chg="mod">
          <ac:chgData name="Vincent Yan" userId="974a0210-51a7-45f1-8ecd-8ae719c5a978" providerId="ADAL" clId="{09F7A6C7-0563-4AA6-A92C-ACBD2B81752C}" dt="2022-04-28T00:01:45.611" v="2111" actId="207"/>
          <ac:spMkLst>
            <pc:docMk/>
            <pc:sldMk cId="324144434" sldId="2139118995"/>
            <ac:spMk id="30" creationId="{AD0376CC-E00F-FC1B-3F71-9AA92EF6169F}"/>
          </ac:spMkLst>
        </pc:spChg>
        <pc:spChg chg="del">
          <ac:chgData name="Vincent Yan" userId="974a0210-51a7-45f1-8ecd-8ae719c5a978" providerId="ADAL" clId="{09F7A6C7-0563-4AA6-A92C-ACBD2B81752C}" dt="2022-04-28T00:01:29.328" v="2107" actId="478"/>
          <ac:spMkLst>
            <pc:docMk/>
            <pc:sldMk cId="324144434" sldId="2139118995"/>
            <ac:spMk id="32" creationId="{35CC8722-9F0E-4CFD-9EAD-607587DC0C9C}"/>
          </ac:spMkLst>
        </pc:spChg>
        <pc:spChg chg="del">
          <ac:chgData name="Vincent Yan" userId="974a0210-51a7-45f1-8ecd-8ae719c5a978" providerId="ADAL" clId="{09F7A6C7-0563-4AA6-A92C-ACBD2B81752C}" dt="2022-04-28T00:01:29.328" v="2107" actId="478"/>
          <ac:spMkLst>
            <pc:docMk/>
            <pc:sldMk cId="324144434" sldId="2139118995"/>
            <ac:spMk id="58" creationId="{FDE31200-4F06-4BF5-85F7-898D1EFD1D4F}"/>
          </ac:spMkLst>
        </pc:spChg>
        <pc:spChg chg="add del mod">
          <ac:chgData name="Vincent Yan" userId="974a0210-51a7-45f1-8ecd-8ae719c5a978" providerId="ADAL" clId="{09F7A6C7-0563-4AA6-A92C-ACBD2B81752C}" dt="2022-04-28T00:02:02.312" v="2116" actId="404"/>
          <ac:spMkLst>
            <pc:docMk/>
            <pc:sldMk cId="324144434" sldId="2139118995"/>
            <ac:spMk id="59" creationId="{61CDE98E-94C6-D712-0AE7-BBB2D85CC867}"/>
          </ac:spMkLst>
        </pc:spChg>
        <pc:grpChg chg="add del mod">
          <ac:chgData name="Vincent Yan" userId="974a0210-51a7-45f1-8ecd-8ae719c5a978" providerId="ADAL" clId="{09F7A6C7-0563-4AA6-A92C-ACBD2B81752C}" dt="2022-04-28T00:01:40.983" v="2110"/>
          <ac:grpSpMkLst>
            <pc:docMk/>
            <pc:sldMk cId="324144434" sldId="2139118995"/>
            <ac:grpSpMk id="29" creationId="{8A29F656-6378-11EA-E7F9-28C2AC9959B5}"/>
          </ac:grpSpMkLst>
        </pc:grpChg>
        <pc:picChg chg="mod">
          <ac:chgData name="Vincent Yan" userId="974a0210-51a7-45f1-8ecd-8ae719c5a978" providerId="ADAL" clId="{09F7A6C7-0563-4AA6-A92C-ACBD2B81752C}" dt="2022-04-28T00:01:34.706" v="2108"/>
          <ac:picMkLst>
            <pc:docMk/>
            <pc:sldMk cId="324144434" sldId="2139118995"/>
            <ac:picMk id="31" creationId="{B475445B-DAB7-26D5-8BFC-8D50B02A964A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33" creationId="{BC125790-43A4-4F5D-863C-5EB068F1FD1C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34" creationId="{5EABDEB6-E525-42CE-96B1-907B284C9F54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35" creationId="{4C372AF8-986A-4400-8D42-AAF64E96DCFC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36" creationId="{798A54E0-DCE4-498F-A51A-53589D69C8BF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37" creationId="{CBC37D29-C8ED-4103-A740-F852BA9A0E7C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38" creationId="{BB4D9D67-3ACF-456A-8D34-C13CCF7FE3B2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39" creationId="{5650E486-B811-42F0-AAAD-0BB1DEBB686E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40" creationId="{25A256C3-B139-4CEA-8478-6D606A3BDFCE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41" creationId="{DA254E68-80FA-471A-8D19-B042988D0CF8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42" creationId="{2931067C-0F72-439B-959B-96EC3C7B507D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43" creationId="{6A8E4BC9-0B6F-4058-AEE3-C053A30CCD62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44" creationId="{4F15A71F-8BC7-4A93-BFA3-F48989C9F5AB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45" creationId="{5D1CA109-30C2-4350-AD00-3E243D1C1254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46" creationId="{1B4615D7-B3E5-4B08-A7B6-6ED56517B8DC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47" creationId="{09D4057E-AC60-4BC9-A745-111EF0EB9C86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48" creationId="{19112211-5C6C-4A5D-880C-C6E8040D63FB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49" creationId="{686F8580-7991-4EFA-865E-8392A2A08093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50" creationId="{E0CC9320-B69C-4E18-84FF-2FC64EE33DB6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51" creationId="{7A28A7C9-8739-466E-AC0A-137D1F421812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52" creationId="{55808F37-0097-4E67-A6B1-6840A1D8035A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53" creationId="{EFFB9970-8E08-44E8-B9E6-A9D5648FF4E8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54" creationId="{3C4B325F-2F45-4850-9D07-C6FADD989782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55" creationId="{52978DE0-C41C-43B9-A4FE-739EBB9BAE64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56" creationId="{06A447BD-9B7E-4F3D-BBA1-21663DC2D5E9}"/>
          </ac:picMkLst>
        </pc:picChg>
        <pc:picChg chg="del">
          <ac:chgData name="Vincent Yan" userId="974a0210-51a7-45f1-8ecd-8ae719c5a978" providerId="ADAL" clId="{09F7A6C7-0563-4AA6-A92C-ACBD2B81752C}" dt="2022-04-28T00:01:29.328" v="2107" actId="478"/>
          <ac:picMkLst>
            <pc:docMk/>
            <pc:sldMk cId="324144434" sldId="2139118995"/>
            <ac:picMk id="57" creationId="{0C8FE4F9-24BB-42A3-BA1E-DF3546AEAD5D}"/>
          </ac:picMkLst>
        </pc:picChg>
        <pc:picChg chg="add del mod">
          <ac:chgData name="Vincent Yan" userId="974a0210-51a7-45f1-8ecd-8ae719c5a978" providerId="ADAL" clId="{09F7A6C7-0563-4AA6-A92C-ACBD2B81752C}" dt="2022-04-28T00:01:40.983" v="2110"/>
          <ac:picMkLst>
            <pc:docMk/>
            <pc:sldMk cId="324144434" sldId="2139118995"/>
            <ac:picMk id="60" creationId="{66F2AA98-0FBD-7A3E-0347-3234B0D4E276}"/>
          </ac:picMkLst>
        </pc:picChg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3232719422" sldId="2139118996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2869208855" sldId="2139118997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2863329512" sldId="2139118999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236377320" sldId="2139119000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2406853075" sldId="2139119001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4264614359" sldId="2139119002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88515849" sldId="2139119003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1237032258" sldId="2139119004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960583599" sldId="2139119005"/>
        </pc:sldMkLst>
      </pc:sldChg>
      <pc:sldChg chg="del">
        <pc:chgData name="Vincent Yan" userId="974a0210-51a7-45f1-8ecd-8ae719c5a978" providerId="ADAL" clId="{09F7A6C7-0563-4AA6-A92C-ACBD2B81752C}" dt="2022-04-28T01:23:59.585" v="3453" actId="47"/>
        <pc:sldMkLst>
          <pc:docMk/>
          <pc:sldMk cId="3575157426" sldId="2139119006"/>
        </pc:sldMkLst>
      </pc:sldChg>
      <pc:sldChg chg="add del">
        <pc:chgData name="Vincent Yan" userId="974a0210-51a7-45f1-8ecd-8ae719c5a978" providerId="ADAL" clId="{09F7A6C7-0563-4AA6-A92C-ACBD2B81752C}" dt="2022-04-28T00:08:17.242" v="2246" actId="47"/>
        <pc:sldMkLst>
          <pc:docMk/>
          <pc:sldMk cId="2816801351" sldId="2139119007"/>
        </pc:sldMkLst>
      </pc:sldChg>
      <pc:sldChg chg="addSp delSp modSp add mod ord modAnim">
        <pc:chgData name="Vincent Yan" userId="974a0210-51a7-45f1-8ecd-8ae719c5a978" providerId="ADAL" clId="{09F7A6C7-0563-4AA6-A92C-ACBD2B81752C}" dt="2022-04-29T15:48:07.599" v="9083"/>
        <pc:sldMkLst>
          <pc:docMk/>
          <pc:sldMk cId="2051507520" sldId="2139119008"/>
        </pc:sldMkLst>
        <pc:spChg chg="add mod">
          <ac:chgData name="Vincent Yan" userId="974a0210-51a7-45f1-8ecd-8ae719c5a978" providerId="ADAL" clId="{09F7A6C7-0563-4AA6-A92C-ACBD2B81752C}" dt="2022-04-29T13:50:49.930" v="8893" actId="1076"/>
          <ac:spMkLst>
            <pc:docMk/>
            <pc:sldMk cId="2051507520" sldId="2139119008"/>
            <ac:spMk id="2" creationId="{8355C4F4-4216-F3F9-EA1E-2E5204A8C89A}"/>
          </ac:spMkLst>
        </pc:spChg>
        <pc:spChg chg="add mod">
          <ac:chgData name="Vincent Yan" userId="974a0210-51a7-45f1-8ecd-8ae719c5a978" providerId="ADAL" clId="{09F7A6C7-0563-4AA6-A92C-ACBD2B81752C}" dt="2022-04-29T15:48:04.266" v="9082" actId="164"/>
          <ac:spMkLst>
            <pc:docMk/>
            <pc:sldMk cId="2051507520" sldId="2139119008"/>
            <ac:spMk id="8" creationId="{86FEB95B-50BF-3C20-7030-F638CF44BB5E}"/>
          </ac:spMkLst>
        </pc:spChg>
        <pc:spChg chg="add mod">
          <ac:chgData name="Vincent Yan" userId="974a0210-51a7-45f1-8ecd-8ae719c5a978" providerId="ADAL" clId="{09F7A6C7-0563-4AA6-A92C-ACBD2B81752C}" dt="2022-04-29T15:48:04.266" v="9082" actId="164"/>
          <ac:spMkLst>
            <pc:docMk/>
            <pc:sldMk cId="2051507520" sldId="2139119008"/>
            <ac:spMk id="9" creationId="{62C210E6-97F9-58B3-E192-34A717E6BF90}"/>
          </ac:spMkLst>
        </pc:spChg>
        <pc:spChg chg="add mod">
          <ac:chgData name="Vincent Yan" userId="974a0210-51a7-45f1-8ecd-8ae719c5a978" providerId="ADAL" clId="{09F7A6C7-0563-4AA6-A92C-ACBD2B81752C}" dt="2022-04-29T15:46:39.321" v="9064" actId="20577"/>
          <ac:spMkLst>
            <pc:docMk/>
            <pc:sldMk cId="2051507520" sldId="2139119008"/>
            <ac:spMk id="14" creationId="{A7710306-DCE8-D538-55A3-C8C39156B2C0}"/>
          </ac:spMkLst>
        </pc:spChg>
        <pc:spChg chg="add mod topLvl">
          <ac:chgData name="Vincent Yan" userId="974a0210-51a7-45f1-8ecd-8ae719c5a978" providerId="ADAL" clId="{09F7A6C7-0563-4AA6-A92C-ACBD2B81752C}" dt="2022-04-29T15:46:31.449" v="9055" actId="165"/>
          <ac:spMkLst>
            <pc:docMk/>
            <pc:sldMk cId="2051507520" sldId="2139119008"/>
            <ac:spMk id="15" creationId="{32477281-7AB0-8C9E-5FEB-C0BA2CEE05EA}"/>
          </ac:spMkLst>
        </pc:spChg>
        <pc:spChg chg="mod topLvl">
          <ac:chgData name="Vincent Yan" userId="974a0210-51a7-45f1-8ecd-8ae719c5a978" providerId="ADAL" clId="{09F7A6C7-0563-4AA6-A92C-ACBD2B81752C}" dt="2022-04-29T15:46:34.552" v="9057" actId="165"/>
          <ac:spMkLst>
            <pc:docMk/>
            <pc:sldMk cId="2051507520" sldId="2139119008"/>
            <ac:spMk id="19" creationId="{EDADF88B-DEBF-4246-4A41-C616299BC7CD}"/>
          </ac:spMkLst>
        </pc:spChg>
        <pc:spChg chg="add mod">
          <ac:chgData name="Vincent Yan" userId="974a0210-51a7-45f1-8ecd-8ae719c5a978" providerId="ADAL" clId="{09F7A6C7-0563-4AA6-A92C-ACBD2B81752C}" dt="2022-04-29T13:50:49.930" v="8893" actId="1076"/>
          <ac:spMkLst>
            <pc:docMk/>
            <pc:sldMk cId="2051507520" sldId="2139119008"/>
            <ac:spMk id="20" creationId="{4FDC8CCD-D193-26B8-42D4-3A169E0F8AD2}"/>
          </ac:spMkLst>
        </pc:spChg>
        <pc:spChg chg="add mod">
          <ac:chgData name="Vincent Yan" userId="974a0210-51a7-45f1-8ecd-8ae719c5a978" providerId="ADAL" clId="{09F7A6C7-0563-4AA6-A92C-ACBD2B81752C}" dt="2022-04-29T13:50:49.930" v="8893" actId="1076"/>
          <ac:spMkLst>
            <pc:docMk/>
            <pc:sldMk cId="2051507520" sldId="2139119008"/>
            <ac:spMk id="21" creationId="{2D27D9C8-E67D-0B5E-351A-93B49E02191A}"/>
          </ac:spMkLst>
        </pc:spChg>
        <pc:spChg chg="add mod">
          <ac:chgData name="Vincent Yan" userId="974a0210-51a7-45f1-8ecd-8ae719c5a978" providerId="ADAL" clId="{09F7A6C7-0563-4AA6-A92C-ACBD2B81752C}" dt="2022-04-29T13:50:49.930" v="8893" actId="1076"/>
          <ac:spMkLst>
            <pc:docMk/>
            <pc:sldMk cId="2051507520" sldId="2139119008"/>
            <ac:spMk id="22" creationId="{6261A47C-0201-808D-C4BF-81BA789406FB}"/>
          </ac:spMkLst>
        </pc:spChg>
        <pc:spChg chg="add mod">
          <ac:chgData name="Vincent Yan" userId="974a0210-51a7-45f1-8ecd-8ae719c5a978" providerId="ADAL" clId="{09F7A6C7-0563-4AA6-A92C-ACBD2B81752C}" dt="2022-04-29T13:50:49.930" v="8893" actId="1076"/>
          <ac:spMkLst>
            <pc:docMk/>
            <pc:sldMk cId="2051507520" sldId="2139119008"/>
            <ac:spMk id="23" creationId="{9F0E896E-550C-F3B1-5199-629C94F1FB5C}"/>
          </ac:spMkLst>
        </pc:spChg>
        <pc:spChg chg="mod topLvl">
          <ac:chgData name="Vincent Yan" userId="974a0210-51a7-45f1-8ecd-8ae719c5a978" providerId="ADAL" clId="{09F7A6C7-0563-4AA6-A92C-ACBD2B81752C}" dt="2022-04-29T15:46:34.552" v="9057" actId="165"/>
          <ac:spMkLst>
            <pc:docMk/>
            <pc:sldMk cId="2051507520" sldId="2139119008"/>
            <ac:spMk id="24" creationId="{6E12BAC6-4B06-4683-867F-CE5F49603101}"/>
          </ac:spMkLst>
        </pc:spChg>
        <pc:spChg chg="mod topLvl">
          <ac:chgData name="Vincent Yan" userId="974a0210-51a7-45f1-8ecd-8ae719c5a978" providerId="ADAL" clId="{09F7A6C7-0563-4AA6-A92C-ACBD2B81752C}" dt="2022-04-29T15:46:34.552" v="9057" actId="165"/>
          <ac:spMkLst>
            <pc:docMk/>
            <pc:sldMk cId="2051507520" sldId="2139119008"/>
            <ac:spMk id="25" creationId="{F688B318-B1EC-A5F5-DB39-3C322C568186}"/>
          </ac:spMkLst>
        </pc:spChg>
        <pc:spChg chg="mod topLvl">
          <ac:chgData name="Vincent Yan" userId="974a0210-51a7-45f1-8ecd-8ae719c5a978" providerId="ADAL" clId="{09F7A6C7-0563-4AA6-A92C-ACBD2B81752C}" dt="2022-04-29T15:46:34.552" v="9057" actId="165"/>
          <ac:spMkLst>
            <pc:docMk/>
            <pc:sldMk cId="2051507520" sldId="2139119008"/>
            <ac:spMk id="26" creationId="{250053CD-34EF-5A02-1D0C-75FF0C0E5809}"/>
          </ac:spMkLst>
        </pc:spChg>
        <pc:spChg chg="add mod topLvl">
          <ac:chgData name="Vincent Yan" userId="974a0210-51a7-45f1-8ecd-8ae719c5a978" providerId="ADAL" clId="{09F7A6C7-0563-4AA6-A92C-ACBD2B81752C}" dt="2022-04-29T15:46:34.552" v="9057" actId="165"/>
          <ac:spMkLst>
            <pc:docMk/>
            <pc:sldMk cId="2051507520" sldId="2139119008"/>
            <ac:spMk id="27" creationId="{2C8A66AC-890A-E29F-7724-50E685BE584E}"/>
          </ac:spMkLst>
        </pc:spChg>
        <pc:spChg chg="add mod topLvl">
          <ac:chgData name="Vincent Yan" userId="974a0210-51a7-45f1-8ecd-8ae719c5a978" providerId="ADAL" clId="{09F7A6C7-0563-4AA6-A92C-ACBD2B81752C}" dt="2022-04-29T15:46:34.552" v="9057" actId="165"/>
          <ac:spMkLst>
            <pc:docMk/>
            <pc:sldMk cId="2051507520" sldId="2139119008"/>
            <ac:spMk id="28" creationId="{21107148-536C-4926-21BF-8B10826D2BD0}"/>
          </ac:spMkLst>
        </pc:spChg>
        <pc:spChg chg="mod topLvl">
          <ac:chgData name="Vincent Yan" userId="974a0210-51a7-45f1-8ecd-8ae719c5a978" providerId="ADAL" clId="{09F7A6C7-0563-4AA6-A92C-ACBD2B81752C}" dt="2022-04-29T15:46:35.159" v="9059" actId="165"/>
          <ac:spMkLst>
            <pc:docMk/>
            <pc:sldMk cId="2051507520" sldId="2139119008"/>
            <ac:spMk id="30" creationId="{867B3657-2A5F-6F66-E95C-7423569CEB70}"/>
          </ac:spMkLst>
        </pc:spChg>
        <pc:spChg chg="mod topLvl">
          <ac:chgData name="Vincent Yan" userId="974a0210-51a7-45f1-8ecd-8ae719c5a978" providerId="ADAL" clId="{09F7A6C7-0563-4AA6-A92C-ACBD2B81752C}" dt="2022-04-29T15:46:35.159" v="9059" actId="165"/>
          <ac:spMkLst>
            <pc:docMk/>
            <pc:sldMk cId="2051507520" sldId="2139119008"/>
            <ac:spMk id="31" creationId="{61BF6499-89C2-8FBD-3DD9-48528DEB1833}"/>
          </ac:spMkLst>
        </pc:spChg>
        <pc:spChg chg="mod topLvl">
          <ac:chgData name="Vincent Yan" userId="974a0210-51a7-45f1-8ecd-8ae719c5a978" providerId="ADAL" clId="{09F7A6C7-0563-4AA6-A92C-ACBD2B81752C}" dt="2022-04-29T15:46:35.159" v="9059" actId="165"/>
          <ac:spMkLst>
            <pc:docMk/>
            <pc:sldMk cId="2051507520" sldId="2139119008"/>
            <ac:spMk id="32" creationId="{486F6F52-655E-B033-1E7F-32225719EA0C}"/>
          </ac:spMkLst>
        </pc:spChg>
        <pc:spChg chg="add del mod">
          <ac:chgData name="Vincent Yan" userId="974a0210-51a7-45f1-8ecd-8ae719c5a978" providerId="ADAL" clId="{09F7A6C7-0563-4AA6-A92C-ACBD2B81752C}" dt="2022-04-27T22:48:12.792" v="677" actId="478"/>
          <ac:spMkLst>
            <pc:docMk/>
            <pc:sldMk cId="2051507520" sldId="2139119008"/>
            <ac:spMk id="32" creationId="{6A2AB55E-F2BF-33CD-F9B3-D9AA48559B85}"/>
          </ac:spMkLst>
        </pc:spChg>
        <pc:spChg chg="add del mod">
          <ac:chgData name="Vincent Yan" userId="974a0210-51a7-45f1-8ecd-8ae719c5a978" providerId="ADAL" clId="{09F7A6C7-0563-4AA6-A92C-ACBD2B81752C}" dt="2022-04-27T22:48:12.792" v="677" actId="478"/>
          <ac:spMkLst>
            <pc:docMk/>
            <pc:sldMk cId="2051507520" sldId="2139119008"/>
            <ac:spMk id="33" creationId="{0C9A4417-3B1C-1F97-3A30-3C9686937267}"/>
          </ac:spMkLst>
        </pc:spChg>
        <pc:spChg chg="mod topLvl">
          <ac:chgData name="Vincent Yan" userId="974a0210-51a7-45f1-8ecd-8ae719c5a978" providerId="ADAL" clId="{09F7A6C7-0563-4AA6-A92C-ACBD2B81752C}" dt="2022-04-29T15:46:35.159" v="9059" actId="165"/>
          <ac:spMkLst>
            <pc:docMk/>
            <pc:sldMk cId="2051507520" sldId="2139119008"/>
            <ac:spMk id="33" creationId="{CD1A548D-08DC-0D23-B389-1E5E5E927D21}"/>
          </ac:spMkLst>
        </pc:spChg>
        <pc:spChg chg="add del mod">
          <ac:chgData name="Vincent Yan" userId="974a0210-51a7-45f1-8ecd-8ae719c5a978" providerId="ADAL" clId="{09F7A6C7-0563-4AA6-A92C-ACBD2B81752C}" dt="2022-04-27T22:48:12.792" v="677" actId="478"/>
          <ac:spMkLst>
            <pc:docMk/>
            <pc:sldMk cId="2051507520" sldId="2139119008"/>
            <ac:spMk id="34" creationId="{11659608-D951-92FB-6A23-53DE18FAEB18}"/>
          </ac:spMkLst>
        </pc:spChg>
        <pc:spChg chg="mod topLvl">
          <ac:chgData name="Vincent Yan" userId="974a0210-51a7-45f1-8ecd-8ae719c5a978" providerId="ADAL" clId="{09F7A6C7-0563-4AA6-A92C-ACBD2B81752C}" dt="2022-04-29T15:46:35.159" v="9059" actId="165"/>
          <ac:spMkLst>
            <pc:docMk/>
            <pc:sldMk cId="2051507520" sldId="2139119008"/>
            <ac:spMk id="34" creationId="{C97B1CD9-00C2-BC21-9B3A-4FD517C5C0FA}"/>
          </ac:spMkLst>
        </pc:spChg>
        <pc:spChg chg="mod topLvl">
          <ac:chgData name="Vincent Yan" userId="974a0210-51a7-45f1-8ecd-8ae719c5a978" providerId="ADAL" clId="{09F7A6C7-0563-4AA6-A92C-ACBD2B81752C}" dt="2022-04-29T15:46:35.159" v="9059" actId="165"/>
          <ac:spMkLst>
            <pc:docMk/>
            <pc:sldMk cId="2051507520" sldId="2139119008"/>
            <ac:spMk id="35" creationId="{02C16EB2-B234-950E-7E5A-DEC3B13CFE80}"/>
          </ac:spMkLst>
        </pc:spChg>
        <pc:spChg chg="add del mod">
          <ac:chgData name="Vincent Yan" userId="974a0210-51a7-45f1-8ecd-8ae719c5a978" providerId="ADAL" clId="{09F7A6C7-0563-4AA6-A92C-ACBD2B81752C}" dt="2022-04-27T22:48:12.792" v="677" actId="478"/>
          <ac:spMkLst>
            <pc:docMk/>
            <pc:sldMk cId="2051507520" sldId="2139119008"/>
            <ac:spMk id="35" creationId="{A15F30E3-00BA-D25D-A363-13D53ECE0D02}"/>
          </ac:spMkLst>
        </pc:spChg>
        <pc:spChg chg="add del mod">
          <ac:chgData name="Vincent Yan" userId="974a0210-51a7-45f1-8ecd-8ae719c5a978" providerId="ADAL" clId="{09F7A6C7-0563-4AA6-A92C-ACBD2B81752C}" dt="2022-04-27T22:48:12.792" v="677" actId="478"/>
          <ac:spMkLst>
            <pc:docMk/>
            <pc:sldMk cId="2051507520" sldId="2139119008"/>
            <ac:spMk id="36" creationId="{BBD459A1-B3EF-4A71-8A19-B0A537A5E2E5}"/>
          </ac:spMkLst>
        </pc:spChg>
        <pc:spChg chg="add del">
          <ac:chgData name="Vincent Yan" userId="974a0210-51a7-45f1-8ecd-8ae719c5a978" providerId="ADAL" clId="{09F7A6C7-0563-4AA6-A92C-ACBD2B81752C}" dt="2022-04-29T13:50:16.485" v="8887" actId="22"/>
          <ac:spMkLst>
            <pc:docMk/>
            <pc:sldMk cId="2051507520" sldId="2139119008"/>
            <ac:spMk id="36" creationId="{D7971449-E1C2-820D-E087-F06E8C09350F}"/>
          </ac:spMkLst>
        </pc:spChg>
        <pc:spChg chg="mod">
          <ac:chgData name="Vincent Yan" userId="974a0210-51a7-45f1-8ecd-8ae719c5a978" providerId="ADAL" clId="{09F7A6C7-0563-4AA6-A92C-ACBD2B81752C}" dt="2022-04-27T22:50:02.400" v="738" actId="571"/>
          <ac:spMkLst>
            <pc:docMk/>
            <pc:sldMk cId="2051507520" sldId="2139119008"/>
            <ac:spMk id="43" creationId="{BA7CE034-7F3D-4E75-EF4E-ED11D2A63713}"/>
          </ac:spMkLst>
        </pc:spChg>
        <pc:spChg chg="mod">
          <ac:chgData name="Vincent Yan" userId="974a0210-51a7-45f1-8ecd-8ae719c5a978" providerId="ADAL" clId="{09F7A6C7-0563-4AA6-A92C-ACBD2B81752C}" dt="2022-04-27T22:50:02.400" v="738" actId="571"/>
          <ac:spMkLst>
            <pc:docMk/>
            <pc:sldMk cId="2051507520" sldId="2139119008"/>
            <ac:spMk id="44" creationId="{E765DDA8-954A-0BD4-E1C5-0BBA413F86EB}"/>
          </ac:spMkLst>
        </pc:spChg>
        <pc:spChg chg="mod">
          <ac:chgData name="Vincent Yan" userId="974a0210-51a7-45f1-8ecd-8ae719c5a978" providerId="ADAL" clId="{09F7A6C7-0563-4AA6-A92C-ACBD2B81752C}" dt="2022-04-27T22:50:02.400" v="738" actId="571"/>
          <ac:spMkLst>
            <pc:docMk/>
            <pc:sldMk cId="2051507520" sldId="2139119008"/>
            <ac:spMk id="45" creationId="{C2B51053-78D9-7010-3FDB-3ABB2789C6E4}"/>
          </ac:spMkLst>
        </pc:spChg>
        <pc:spChg chg="mod">
          <ac:chgData name="Vincent Yan" userId="974a0210-51a7-45f1-8ecd-8ae719c5a978" providerId="ADAL" clId="{09F7A6C7-0563-4AA6-A92C-ACBD2B81752C}" dt="2022-04-27T22:50:02.400" v="738" actId="571"/>
          <ac:spMkLst>
            <pc:docMk/>
            <pc:sldMk cId="2051507520" sldId="2139119008"/>
            <ac:spMk id="46" creationId="{89E62A70-7532-84AB-22A5-F236C59CD70D}"/>
          </ac:spMkLst>
        </pc:spChg>
        <pc:spChg chg="mod">
          <ac:chgData name="Vincent Yan" userId="974a0210-51a7-45f1-8ecd-8ae719c5a978" providerId="ADAL" clId="{09F7A6C7-0563-4AA6-A92C-ACBD2B81752C}" dt="2022-04-27T22:50:02.400" v="738" actId="571"/>
          <ac:spMkLst>
            <pc:docMk/>
            <pc:sldMk cId="2051507520" sldId="2139119008"/>
            <ac:spMk id="47" creationId="{25BD1D26-32E4-9DBF-771A-1EA96C7F2B33}"/>
          </ac:spMkLst>
        </pc:spChg>
        <pc:spChg chg="add mod topLvl">
          <ac:chgData name="Vincent Yan" userId="974a0210-51a7-45f1-8ecd-8ae719c5a978" providerId="ADAL" clId="{09F7A6C7-0563-4AA6-A92C-ACBD2B81752C}" dt="2022-04-29T15:46:31.449" v="9055" actId="165"/>
          <ac:spMkLst>
            <pc:docMk/>
            <pc:sldMk cId="2051507520" sldId="2139119008"/>
            <ac:spMk id="50" creationId="{93D8ED97-DBAC-ECEA-3A4A-F35F5AF3F328}"/>
          </ac:spMkLst>
        </pc:spChg>
        <pc:spChg chg="mod">
          <ac:chgData name="Vincent Yan" userId="974a0210-51a7-45f1-8ecd-8ae719c5a978" providerId="ADAL" clId="{09F7A6C7-0563-4AA6-A92C-ACBD2B81752C}" dt="2022-04-29T13:49:18.621" v="8863" actId="20577"/>
          <ac:spMkLst>
            <pc:docMk/>
            <pc:sldMk cId="2051507520" sldId="2139119008"/>
            <ac:spMk id="51" creationId="{FD6ABADF-9F9A-4087-BF7A-D382D8423E11}"/>
          </ac:spMkLst>
        </pc:spChg>
        <pc:spChg chg="del mod">
          <ac:chgData name="Vincent Yan" userId="974a0210-51a7-45f1-8ecd-8ae719c5a978" providerId="ADAL" clId="{09F7A6C7-0563-4AA6-A92C-ACBD2B81752C}" dt="2022-04-27T22:32:37.375" v="292" actId="478"/>
          <ac:spMkLst>
            <pc:docMk/>
            <pc:sldMk cId="2051507520" sldId="2139119008"/>
            <ac:spMk id="52" creationId="{B41833CB-46B7-4DBD-9C6A-F16EBE6183EA}"/>
          </ac:spMkLst>
        </pc:spChg>
        <pc:spChg chg="del">
          <ac:chgData name="Vincent Yan" userId="974a0210-51a7-45f1-8ecd-8ae719c5a978" providerId="ADAL" clId="{09F7A6C7-0563-4AA6-A92C-ACBD2B81752C}" dt="2022-04-27T22:23:42.256" v="235" actId="478"/>
          <ac:spMkLst>
            <pc:docMk/>
            <pc:sldMk cId="2051507520" sldId="2139119008"/>
            <ac:spMk id="53" creationId="{4707C110-72CC-4AFD-8F79-4CB6BB666CD0}"/>
          </ac:spMkLst>
        </pc:spChg>
        <pc:spChg chg="del">
          <ac:chgData name="Vincent Yan" userId="974a0210-51a7-45f1-8ecd-8ae719c5a978" providerId="ADAL" clId="{09F7A6C7-0563-4AA6-A92C-ACBD2B81752C}" dt="2022-04-27T22:23:42.256" v="235" actId="478"/>
          <ac:spMkLst>
            <pc:docMk/>
            <pc:sldMk cId="2051507520" sldId="2139119008"/>
            <ac:spMk id="54" creationId="{148039B5-FA43-4A25-8F18-55BDA3EE3C0A}"/>
          </ac:spMkLst>
        </pc:spChg>
        <pc:spChg chg="del">
          <ac:chgData name="Vincent Yan" userId="974a0210-51a7-45f1-8ecd-8ae719c5a978" providerId="ADAL" clId="{09F7A6C7-0563-4AA6-A92C-ACBD2B81752C}" dt="2022-04-27T22:23:42.256" v="235" actId="478"/>
          <ac:spMkLst>
            <pc:docMk/>
            <pc:sldMk cId="2051507520" sldId="2139119008"/>
            <ac:spMk id="55" creationId="{C5256A71-1FBB-48B8-ADE8-0439DE7410F7}"/>
          </ac:spMkLst>
        </pc:spChg>
        <pc:spChg chg="del">
          <ac:chgData name="Vincent Yan" userId="974a0210-51a7-45f1-8ecd-8ae719c5a978" providerId="ADAL" clId="{09F7A6C7-0563-4AA6-A92C-ACBD2B81752C}" dt="2022-04-27T22:23:42.256" v="235" actId="478"/>
          <ac:spMkLst>
            <pc:docMk/>
            <pc:sldMk cId="2051507520" sldId="2139119008"/>
            <ac:spMk id="56" creationId="{019C6192-0F63-4242-911E-8222777431CD}"/>
          </ac:spMkLst>
        </pc:spChg>
        <pc:spChg chg="del">
          <ac:chgData name="Vincent Yan" userId="974a0210-51a7-45f1-8ecd-8ae719c5a978" providerId="ADAL" clId="{09F7A6C7-0563-4AA6-A92C-ACBD2B81752C}" dt="2022-04-27T22:23:42.256" v="235" actId="478"/>
          <ac:spMkLst>
            <pc:docMk/>
            <pc:sldMk cId="2051507520" sldId="2139119008"/>
            <ac:spMk id="57" creationId="{DA87093B-0E1D-4C09-B311-AA952FA27CB0}"/>
          </ac:spMkLst>
        </pc:spChg>
        <pc:spChg chg="del">
          <ac:chgData name="Vincent Yan" userId="974a0210-51a7-45f1-8ecd-8ae719c5a978" providerId="ADAL" clId="{09F7A6C7-0563-4AA6-A92C-ACBD2B81752C}" dt="2022-04-27T22:23:42.256" v="235" actId="478"/>
          <ac:spMkLst>
            <pc:docMk/>
            <pc:sldMk cId="2051507520" sldId="2139119008"/>
            <ac:spMk id="58" creationId="{D589697D-9E80-4C43-8CF5-3CB35FD91957}"/>
          </ac:spMkLst>
        </pc:spChg>
        <pc:spChg chg="del">
          <ac:chgData name="Vincent Yan" userId="974a0210-51a7-45f1-8ecd-8ae719c5a978" providerId="ADAL" clId="{09F7A6C7-0563-4AA6-A92C-ACBD2B81752C}" dt="2022-04-27T22:23:42.256" v="235" actId="478"/>
          <ac:spMkLst>
            <pc:docMk/>
            <pc:sldMk cId="2051507520" sldId="2139119008"/>
            <ac:spMk id="59" creationId="{52826CA9-A550-423B-B0D9-BCA6834950E6}"/>
          </ac:spMkLst>
        </pc:spChg>
        <pc:spChg chg="del">
          <ac:chgData name="Vincent Yan" userId="974a0210-51a7-45f1-8ecd-8ae719c5a978" providerId="ADAL" clId="{09F7A6C7-0563-4AA6-A92C-ACBD2B81752C}" dt="2022-04-27T22:23:47.296" v="237" actId="478"/>
          <ac:spMkLst>
            <pc:docMk/>
            <pc:sldMk cId="2051507520" sldId="2139119008"/>
            <ac:spMk id="60" creationId="{B838F7F1-4825-45F8-9547-DDB21AE7E484}"/>
          </ac:spMkLst>
        </pc:spChg>
        <pc:spChg chg="del">
          <ac:chgData name="Vincent Yan" userId="974a0210-51a7-45f1-8ecd-8ae719c5a978" providerId="ADAL" clId="{09F7A6C7-0563-4AA6-A92C-ACBD2B81752C}" dt="2022-04-27T22:23:42.256" v="235" actId="478"/>
          <ac:spMkLst>
            <pc:docMk/>
            <pc:sldMk cId="2051507520" sldId="2139119008"/>
            <ac:spMk id="61" creationId="{5467F97C-A5D1-4418-84F7-7A049B2D0D84}"/>
          </ac:spMkLst>
        </pc:spChg>
        <pc:spChg chg="del">
          <ac:chgData name="Vincent Yan" userId="974a0210-51a7-45f1-8ecd-8ae719c5a978" providerId="ADAL" clId="{09F7A6C7-0563-4AA6-A92C-ACBD2B81752C}" dt="2022-04-27T22:23:42.256" v="235" actId="478"/>
          <ac:spMkLst>
            <pc:docMk/>
            <pc:sldMk cId="2051507520" sldId="2139119008"/>
            <ac:spMk id="62" creationId="{A19C650B-4996-44EA-969D-7E7EA5A3830E}"/>
          </ac:spMkLst>
        </pc:spChg>
        <pc:spChg chg="del">
          <ac:chgData name="Vincent Yan" userId="974a0210-51a7-45f1-8ecd-8ae719c5a978" providerId="ADAL" clId="{09F7A6C7-0563-4AA6-A92C-ACBD2B81752C}" dt="2022-04-27T22:23:44.933" v="236" actId="478"/>
          <ac:spMkLst>
            <pc:docMk/>
            <pc:sldMk cId="2051507520" sldId="2139119008"/>
            <ac:spMk id="63" creationId="{42FCEED0-01BE-47DE-A236-DB1CC19C0ECC}"/>
          </ac:spMkLst>
        </pc:spChg>
        <pc:spChg chg="del">
          <ac:chgData name="Vincent Yan" userId="974a0210-51a7-45f1-8ecd-8ae719c5a978" providerId="ADAL" clId="{09F7A6C7-0563-4AA6-A92C-ACBD2B81752C}" dt="2022-04-27T22:23:44.933" v="236" actId="478"/>
          <ac:spMkLst>
            <pc:docMk/>
            <pc:sldMk cId="2051507520" sldId="2139119008"/>
            <ac:spMk id="64" creationId="{E8064418-6BEB-4A42-B24F-C4F522256A32}"/>
          </ac:spMkLst>
        </pc:spChg>
        <pc:spChg chg="del">
          <ac:chgData name="Vincent Yan" userId="974a0210-51a7-45f1-8ecd-8ae719c5a978" providerId="ADAL" clId="{09F7A6C7-0563-4AA6-A92C-ACBD2B81752C}" dt="2022-04-27T22:23:42.256" v="235" actId="478"/>
          <ac:spMkLst>
            <pc:docMk/>
            <pc:sldMk cId="2051507520" sldId="2139119008"/>
            <ac:spMk id="65" creationId="{714C3893-6A2A-4103-96C5-77553F416843}"/>
          </ac:spMkLst>
        </pc:spChg>
        <pc:spChg chg="del">
          <ac:chgData name="Vincent Yan" userId="974a0210-51a7-45f1-8ecd-8ae719c5a978" providerId="ADAL" clId="{09F7A6C7-0563-4AA6-A92C-ACBD2B81752C}" dt="2022-04-27T22:23:42.256" v="235" actId="478"/>
          <ac:spMkLst>
            <pc:docMk/>
            <pc:sldMk cId="2051507520" sldId="2139119008"/>
            <ac:spMk id="66" creationId="{262B24A4-CF13-4080-9784-6DADD7E77A5E}"/>
          </ac:spMkLst>
        </pc:spChg>
        <pc:spChg chg="add mod topLvl">
          <ac:chgData name="Vincent Yan" userId="974a0210-51a7-45f1-8ecd-8ae719c5a978" providerId="ADAL" clId="{09F7A6C7-0563-4AA6-A92C-ACBD2B81752C}" dt="2022-04-29T15:46:31.449" v="9055" actId="165"/>
          <ac:spMkLst>
            <pc:docMk/>
            <pc:sldMk cId="2051507520" sldId="2139119008"/>
            <ac:spMk id="67" creationId="{A7B9C477-AE55-F15D-5EC5-BBFE6462FCD2}"/>
          </ac:spMkLst>
        </pc:spChg>
        <pc:spChg chg="add mod topLvl">
          <ac:chgData name="Vincent Yan" userId="974a0210-51a7-45f1-8ecd-8ae719c5a978" providerId="ADAL" clId="{09F7A6C7-0563-4AA6-A92C-ACBD2B81752C}" dt="2022-04-29T15:46:31.449" v="9055" actId="165"/>
          <ac:spMkLst>
            <pc:docMk/>
            <pc:sldMk cId="2051507520" sldId="2139119008"/>
            <ac:spMk id="68" creationId="{5BC5FFA3-2566-9FE4-FF6D-8F5576F27F4D}"/>
          </ac:spMkLst>
        </pc:spChg>
        <pc:spChg chg="add del mod">
          <ac:chgData name="Vincent Yan" userId="974a0210-51a7-45f1-8ecd-8ae719c5a978" providerId="ADAL" clId="{09F7A6C7-0563-4AA6-A92C-ACBD2B81752C}" dt="2022-04-27T23:07:02.026" v="1062" actId="478"/>
          <ac:spMkLst>
            <pc:docMk/>
            <pc:sldMk cId="2051507520" sldId="2139119008"/>
            <ac:spMk id="69" creationId="{83149CE9-FEC8-AFCD-E82A-B2AC68E7FDB1}"/>
          </ac:spMkLst>
        </pc:spChg>
        <pc:spChg chg="add del mod">
          <ac:chgData name="Vincent Yan" userId="974a0210-51a7-45f1-8ecd-8ae719c5a978" providerId="ADAL" clId="{09F7A6C7-0563-4AA6-A92C-ACBD2B81752C}" dt="2022-04-28T00:10:05.460" v="2295"/>
          <ac:spMkLst>
            <pc:docMk/>
            <pc:sldMk cId="2051507520" sldId="2139119008"/>
            <ac:spMk id="71" creationId="{B4EC454A-7F49-824D-ED18-1391F799499D}"/>
          </ac:spMkLst>
        </pc:spChg>
        <pc:spChg chg="add mod">
          <ac:chgData name="Vincent Yan" userId="974a0210-51a7-45f1-8ecd-8ae719c5a978" providerId="ADAL" clId="{09F7A6C7-0563-4AA6-A92C-ACBD2B81752C}" dt="2022-04-28T00:10:07.146" v="2297"/>
          <ac:spMkLst>
            <pc:docMk/>
            <pc:sldMk cId="2051507520" sldId="2139119008"/>
            <ac:spMk id="73" creationId="{1DD720D7-34EA-BDC9-9ED5-496AC03FEEA5}"/>
          </ac:spMkLst>
        </pc:spChg>
        <pc:grpChg chg="add del mod">
          <ac:chgData name="Vincent Yan" userId="974a0210-51a7-45f1-8ecd-8ae719c5a978" providerId="ADAL" clId="{09F7A6C7-0563-4AA6-A92C-ACBD2B81752C}" dt="2022-04-29T15:46:31.449" v="9055" actId="165"/>
          <ac:grpSpMkLst>
            <pc:docMk/>
            <pc:sldMk cId="2051507520" sldId="2139119008"/>
            <ac:grpSpMk id="3" creationId="{DA15890D-5357-EBC5-3778-148BB05A3E33}"/>
          </ac:grpSpMkLst>
        </pc:grpChg>
        <pc:grpChg chg="add mod">
          <ac:chgData name="Vincent Yan" userId="974a0210-51a7-45f1-8ecd-8ae719c5a978" providerId="ADAL" clId="{09F7A6C7-0563-4AA6-A92C-ACBD2B81752C}" dt="2022-04-29T15:46:34.848" v="9058" actId="164"/>
          <ac:grpSpMkLst>
            <pc:docMk/>
            <pc:sldMk cId="2051507520" sldId="2139119008"/>
            <ac:grpSpMk id="5" creationId="{112591C6-2B47-8B76-9FD7-57CEB9C56AE8}"/>
          </ac:grpSpMkLst>
        </pc:grpChg>
        <pc:grpChg chg="add mod">
          <ac:chgData name="Vincent Yan" userId="974a0210-51a7-45f1-8ecd-8ae719c5a978" providerId="ADAL" clId="{09F7A6C7-0563-4AA6-A92C-ACBD2B81752C}" dt="2022-04-29T15:46:33.628" v="9056" actId="164"/>
          <ac:grpSpMkLst>
            <pc:docMk/>
            <pc:sldMk cId="2051507520" sldId="2139119008"/>
            <ac:grpSpMk id="6" creationId="{88141D56-9450-D0D2-F354-94C0C362E75D}"/>
          </ac:grpSpMkLst>
        </pc:grpChg>
        <pc:grpChg chg="add mod">
          <ac:chgData name="Vincent Yan" userId="974a0210-51a7-45f1-8ecd-8ae719c5a978" providerId="ADAL" clId="{09F7A6C7-0563-4AA6-A92C-ACBD2B81752C}" dt="2022-04-29T15:46:31.026" v="9054" actId="164"/>
          <ac:grpSpMkLst>
            <pc:docMk/>
            <pc:sldMk cId="2051507520" sldId="2139119008"/>
            <ac:grpSpMk id="7" creationId="{AFAD5566-2E92-E8F4-33BD-9F9CB4A16C3E}"/>
          </ac:grpSpMkLst>
        </pc:grpChg>
        <pc:grpChg chg="add mod">
          <ac:chgData name="Vincent Yan" userId="974a0210-51a7-45f1-8ecd-8ae719c5a978" providerId="ADAL" clId="{09F7A6C7-0563-4AA6-A92C-ACBD2B81752C}" dt="2022-04-29T15:48:04.266" v="9082" actId="164"/>
          <ac:grpSpMkLst>
            <pc:docMk/>
            <pc:sldMk cId="2051507520" sldId="2139119008"/>
            <ac:grpSpMk id="10" creationId="{EA79D184-3F36-82AA-A51A-1F5F10F1BD1B}"/>
          </ac:grpSpMkLst>
        </pc:grpChg>
        <pc:grpChg chg="add mod">
          <ac:chgData name="Vincent Yan" userId="974a0210-51a7-45f1-8ecd-8ae719c5a978" providerId="ADAL" clId="{09F7A6C7-0563-4AA6-A92C-ACBD2B81752C}" dt="2022-04-29T13:59:39.998" v="8924" actId="14100"/>
          <ac:grpSpMkLst>
            <pc:docMk/>
            <pc:sldMk cId="2051507520" sldId="2139119008"/>
            <ac:grpSpMk id="13" creationId="{6BA8620A-7A5A-8BB7-5FD6-23131624F0FD}"/>
          </ac:grpSpMkLst>
        </pc:grpChg>
        <pc:grpChg chg="add del mod">
          <ac:chgData name="Vincent Yan" userId="974a0210-51a7-45f1-8ecd-8ae719c5a978" providerId="ADAL" clId="{09F7A6C7-0563-4AA6-A92C-ACBD2B81752C}" dt="2022-04-29T15:46:34.552" v="9057" actId="165"/>
          <ac:grpSpMkLst>
            <pc:docMk/>
            <pc:sldMk cId="2051507520" sldId="2139119008"/>
            <ac:grpSpMk id="18" creationId="{46F80925-AE4F-70A6-6F5E-4E937ADEC369}"/>
          </ac:grpSpMkLst>
        </pc:grpChg>
        <pc:grpChg chg="add del mod">
          <ac:chgData name="Vincent Yan" userId="974a0210-51a7-45f1-8ecd-8ae719c5a978" providerId="ADAL" clId="{09F7A6C7-0563-4AA6-A92C-ACBD2B81752C}" dt="2022-04-29T15:46:35.159" v="9059" actId="165"/>
          <ac:grpSpMkLst>
            <pc:docMk/>
            <pc:sldMk cId="2051507520" sldId="2139119008"/>
            <ac:grpSpMk id="29" creationId="{3C4A9D74-12C2-A212-DE3F-28278530C774}"/>
          </ac:grpSpMkLst>
        </pc:grpChg>
        <pc:grpChg chg="add del mod">
          <ac:chgData name="Vincent Yan" userId="974a0210-51a7-45f1-8ecd-8ae719c5a978" providerId="ADAL" clId="{09F7A6C7-0563-4AA6-A92C-ACBD2B81752C}" dt="2022-04-27T22:50:04.282" v="739" actId="478"/>
          <ac:grpSpMkLst>
            <pc:docMk/>
            <pc:sldMk cId="2051507520" sldId="2139119008"/>
            <ac:grpSpMk id="41" creationId="{F7A99AF5-1DB5-E06E-DD22-07B42B6E0706}"/>
          </ac:grpSpMkLst>
        </pc:grpChg>
        <pc:picChg chg="add del mod">
          <ac:chgData name="Vincent Yan" userId="974a0210-51a7-45f1-8ecd-8ae719c5a978" providerId="ADAL" clId="{09F7A6C7-0563-4AA6-A92C-ACBD2B81752C}" dt="2022-04-28T00:10:06.806" v="2296" actId="478"/>
          <ac:picMkLst>
            <pc:docMk/>
            <pc:sldMk cId="2051507520" sldId="2139119008"/>
            <ac:picMk id="18" creationId="{B7EE53A5-8CB2-4738-15C0-03116828C537}"/>
          </ac:picMkLst>
        </pc:picChg>
        <pc:picChg chg="add del mod">
          <ac:chgData name="Vincent Yan" userId="974a0210-51a7-45f1-8ecd-8ae719c5a978" providerId="ADAL" clId="{09F7A6C7-0563-4AA6-A92C-ACBD2B81752C}" dt="2022-04-28T00:10:05.460" v="2295"/>
          <ac:picMkLst>
            <pc:docMk/>
            <pc:sldMk cId="2051507520" sldId="2139119008"/>
            <ac:picMk id="70" creationId="{FF4F6066-6FC3-D796-2049-6D8250C6B457}"/>
          </ac:picMkLst>
        </pc:picChg>
        <pc:picChg chg="add mod">
          <ac:chgData name="Vincent Yan" userId="974a0210-51a7-45f1-8ecd-8ae719c5a978" providerId="ADAL" clId="{09F7A6C7-0563-4AA6-A92C-ACBD2B81752C}" dt="2022-04-28T00:10:07.146" v="2297"/>
          <ac:picMkLst>
            <pc:docMk/>
            <pc:sldMk cId="2051507520" sldId="2139119008"/>
            <ac:picMk id="72" creationId="{A81E3A67-E81D-F60C-7DA1-311DA8E3DFE8}"/>
          </ac:picMkLst>
        </pc:picChg>
        <pc:cxnChg chg="add mod ord">
          <ac:chgData name="Vincent Yan" userId="974a0210-51a7-45f1-8ecd-8ae719c5a978" providerId="ADAL" clId="{09F7A6C7-0563-4AA6-A92C-ACBD2B81752C}" dt="2022-04-27T22:48:23.201" v="678" actId="164"/>
          <ac:cxnSpMkLst>
            <pc:docMk/>
            <pc:sldMk cId="2051507520" sldId="2139119008"/>
            <ac:cxnSpMk id="4" creationId="{8BCBAB7B-FE56-7011-EEA2-5AC62888004C}"/>
          </ac:cxnSpMkLst>
        </pc:cxnChg>
        <pc:cxnChg chg="add del mod">
          <ac:chgData name="Vincent Yan" userId="974a0210-51a7-45f1-8ecd-8ae719c5a978" providerId="ADAL" clId="{09F7A6C7-0563-4AA6-A92C-ACBD2B81752C}" dt="2022-04-27T22:48:12.792" v="677" actId="478"/>
          <ac:cxnSpMkLst>
            <pc:docMk/>
            <pc:sldMk cId="2051507520" sldId="2139119008"/>
            <ac:cxnSpMk id="31" creationId="{87021DD2-9428-A7C2-A731-1CF24CE56C3F}"/>
          </ac:cxnSpMkLst>
        </pc:cxnChg>
        <pc:cxnChg chg="mod">
          <ac:chgData name="Vincent Yan" userId="974a0210-51a7-45f1-8ecd-8ae719c5a978" providerId="ADAL" clId="{09F7A6C7-0563-4AA6-A92C-ACBD2B81752C}" dt="2022-04-27T22:50:02.400" v="738" actId="571"/>
          <ac:cxnSpMkLst>
            <pc:docMk/>
            <pc:sldMk cId="2051507520" sldId="2139119008"/>
            <ac:cxnSpMk id="42" creationId="{508F911F-06E3-4C07-4CD8-DE84A6DBDDF4}"/>
          </ac:cxnSpMkLst>
        </pc:cxnChg>
      </pc:sldChg>
      <pc:sldChg chg="addSp delSp modSp add del mod">
        <pc:chgData name="Vincent Yan" userId="974a0210-51a7-45f1-8ecd-8ae719c5a978" providerId="ADAL" clId="{09F7A6C7-0563-4AA6-A92C-ACBD2B81752C}" dt="2022-04-27T23:04:24.774" v="1038" actId="47"/>
        <pc:sldMkLst>
          <pc:docMk/>
          <pc:sldMk cId="1659470677" sldId="2139119009"/>
        </pc:sldMkLst>
        <pc:spChg chg="del">
          <ac:chgData name="Vincent Yan" userId="974a0210-51a7-45f1-8ecd-8ae719c5a978" providerId="ADAL" clId="{09F7A6C7-0563-4AA6-A92C-ACBD2B81752C}" dt="2022-04-27T22:42:13.421" v="618" actId="478"/>
          <ac:spMkLst>
            <pc:docMk/>
            <pc:sldMk cId="1659470677" sldId="2139119009"/>
            <ac:spMk id="2" creationId="{8355C4F4-4216-F3F9-EA1E-2E5204A8C89A}"/>
          </ac:spMkLst>
        </pc:spChg>
        <pc:spChg chg="del">
          <ac:chgData name="Vincent Yan" userId="974a0210-51a7-45f1-8ecd-8ae719c5a978" providerId="ADAL" clId="{09F7A6C7-0563-4AA6-A92C-ACBD2B81752C}" dt="2022-04-27T22:42:13.421" v="618" actId="478"/>
          <ac:spMkLst>
            <pc:docMk/>
            <pc:sldMk cId="1659470677" sldId="2139119009"/>
            <ac:spMk id="20" creationId="{4FDC8CCD-D193-26B8-42D4-3A169E0F8AD2}"/>
          </ac:spMkLst>
        </pc:spChg>
        <pc:spChg chg="del">
          <ac:chgData name="Vincent Yan" userId="974a0210-51a7-45f1-8ecd-8ae719c5a978" providerId="ADAL" clId="{09F7A6C7-0563-4AA6-A92C-ACBD2B81752C}" dt="2022-04-27T22:42:13.421" v="618" actId="478"/>
          <ac:spMkLst>
            <pc:docMk/>
            <pc:sldMk cId="1659470677" sldId="2139119009"/>
            <ac:spMk id="21" creationId="{2D27D9C8-E67D-0B5E-351A-93B49E02191A}"/>
          </ac:spMkLst>
        </pc:spChg>
        <pc:spChg chg="del">
          <ac:chgData name="Vincent Yan" userId="974a0210-51a7-45f1-8ecd-8ae719c5a978" providerId="ADAL" clId="{09F7A6C7-0563-4AA6-A92C-ACBD2B81752C}" dt="2022-04-27T22:42:13.421" v="618" actId="478"/>
          <ac:spMkLst>
            <pc:docMk/>
            <pc:sldMk cId="1659470677" sldId="2139119009"/>
            <ac:spMk id="22" creationId="{6261A47C-0201-808D-C4BF-81BA789406FB}"/>
          </ac:spMkLst>
        </pc:spChg>
        <pc:spChg chg="del">
          <ac:chgData name="Vincent Yan" userId="974a0210-51a7-45f1-8ecd-8ae719c5a978" providerId="ADAL" clId="{09F7A6C7-0563-4AA6-A92C-ACBD2B81752C}" dt="2022-04-27T22:42:13.421" v="618" actId="478"/>
          <ac:spMkLst>
            <pc:docMk/>
            <pc:sldMk cId="1659470677" sldId="2139119009"/>
            <ac:spMk id="23" creationId="{9F0E896E-550C-F3B1-5199-629C94F1FB5C}"/>
          </ac:spMkLst>
        </pc:spChg>
        <pc:spChg chg="mod">
          <ac:chgData name="Vincent Yan" userId="974a0210-51a7-45f1-8ecd-8ae719c5a978" providerId="ADAL" clId="{09F7A6C7-0563-4AA6-A92C-ACBD2B81752C}" dt="2022-04-27T22:46:21.148" v="655" actId="164"/>
          <ac:spMkLst>
            <pc:docMk/>
            <pc:sldMk cId="1659470677" sldId="2139119009"/>
            <ac:spMk id="32" creationId="{6A2AB55E-F2BF-33CD-F9B3-D9AA48559B85}"/>
          </ac:spMkLst>
        </pc:spChg>
        <pc:spChg chg="mod">
          <ac:chgData name="Vincent Yan" userId="974a0210-51a7-45f1-8ecd-8ae719c5a978" providerId="ADAL" clId="{09F7A6C7-0563-4AA6-A92C-ACBD2B81752C}" dt="2022-04-27T22:46:21.148" v="655" actId="164"/>
          <ac:spMkLst>
            <pc:docMk/>
            <pc:sldMk cId="1659470677" sldId="2139119009"/>
            <ac:spMk id="33" creationId="{0C9A4417-3B1C-1F97-3A30-3C9686937267}"/>
          </ac:spMkLst>
        </pc:spChg>
        <pc:spChg chg="mod">
          <ac:chgData name="Vincent Yan" userId="974a0210-51a7-45f1-8ecd-8ae719c5a978" providerId="ADAL" clId="{09F7A6C7-0563-4AA6-A92C-ACBD2B81752C}" dt="2022-04-27T22:46:21.148" v="655" actId="164"/>
          <ac:spMkLst>
            <pc:docMk/>
            <pc:sldMk cId="1659470677" sldId="2139119009"/>
            <ac:spMk id="34" creationId="{11659608-D951-92FB-6A23-53DE18FAEB18}"/>
          </ac:spMkLst>
        </pc:spChg>
        <pc:spChg chg="del mod">
          <ac:chgData name="Vincent Yan" userId="974a0210-51a7-45f1-8ecd-8ae719c5a978" providerId="ADAL" clId="{09F7A6C7-0563-4AA6-A92C-ACBD2B81752C}" dt="2022-04-27T22:44:37.916" v="633" actId="478"/>
          <ac:spMkLst>
            <pc:docMk/>
            <pc:sldMk cId="1659470677" sldId="2139119009"/>
            <ac:spMk id="35" creationId="{A15F30E3-00BA-D25D-A363-13D53ECE0D02}"/>
          </ac:spMkLst>
        </pc:spChg>
        <pc:spChg chg="del mod">
          <ac:chgData name="Vincent Yan" userId="974a0210-51a7-45f1-8ecd-8ae719c5a978" providerId="ADAL" clId="{09F7A6C7-0563-4AA6-A92C-ACBD2B81752C}" dt="2022-04-27T22:44:39.176" v="634" actId="478"/>
          <ac:spMkLst>
            <pc:docMk/>
            <pc:sldMk cId="1659470677" sldId="2139119009"/>
            <ac:spMk id="36" creationId="{BBD459A1-B3EF-4A71-8A19-B0A537A5E2E5}"/>
          </ac:spMkLst>
        </pc:spChg>
        <pc:spChg chg="mod">
          <ac:chgData name="Vincent Yan" userId="974a0210-51a7-45f1-8ecd-8ae719c5a978" providerId="ADAL" clId="{09F7A6C7-0563-4AA6-A92C-ACBD2B81752C}" dt="2022-04-27T23:03:30.437" v="1037" actId="20577"/>
          <ac:spMkLst>
            <pc:docMk/>
            <pc:sldMk cId="1659470677" sldId="2139119009"/>
            <ac:spMk id="51" creationId="{FD6ABADF-9F9A-4087-BF7A-D382D8423E11}"/>
          </ac:spMkLst>
        </pc:spChg>
        <pc:grpChg chg="add mod">
          <ac:chgData name="Vincent Yan" userId="974a0210-51a7-45f1-8ecd-8ae719c5a978" providerId="ADAL" clId="{09F7A6C7-0563-4AA6-A92C-ACBD2B81752C}" dt="2022-04-27T22:48:05.941" v="674" actId="1076"/>
          <ac:grpSpMkLst>
            <pc:docMk/>
            <pc:sldMk cId="1659470677" sldId="2139119009"/>
            <ac:grpSpMk id="12" creationId="{72DDF76C-3672-28F5-6308-B5BC0FFB141B}"/>
          </ac:grpSpMkLst>
        </pc:grpChg>
        <pc:picChg chg="add mod">
          <ac:chgData name="Vincent Yan" userId="974a0210-51a7-45f1-8ecd-8ae719c5a978" providerId="ADAL" clId="{09F7A6C7-0563-4AA6-A92C-ACBD2B81752C}" dt="2022-04-27T22:47:45.667" v="668" actId="1076"/>
          <ac:picMkLst>
            <pc:docMk/>
            <pc:sldMk cId="1659470677" sldId="2139119009"/>
            <ac:picMk id="6" creationId="{FF7AE7CB-99F5-FAB0-35DF-76AE216A0D7A}"/>
          </ac:picMkLst>
        </pc:picChg>
        <pc:picChg chg="add mod">
          <ac:chgData name="Vincent Yan" userId="974a0210-51a7-45f1-8ecd-8ae719c5a978" providerId="ADAL" clId="{09F7A6C7-0563-4AA6-A92C-ACBD2B81752C}" dt="2022-04-27T22:47:47.406" v="669" actId="1076"/>
          <ac:picMkLst>
            <pc:docMk/>
            <pc:sldMk cId="1659470677" sldId="2139119009"/>
            <ac:picMk id="8" creationId="{85C392AE-51D5-AFF2-64EB-58C17285FE9A}"/>
          </ac:picMkLst>
        </pc:picChg>
        <pc:picChg chg="add del mod">
          <ac:chgData name="Vincent Yan" userId="974a0210-51a7-45f1-8ecd-8ae719c5a978" providerId="ADAL" clId="{09F7A6C7-0563-4AA6-A92C-ACBD2B81752C}" dt="2022-04-27T22:46:29.516" v="658" actId="478"/>
          <ac:picMkLst>
            <pc:docMk/>
            <pc:sldMk cId="1659470677" sldId="2139119009"/>
            <ac:picMk id="11" creationId="{60336CF8-E3F2-4390-00EE-3AF418CCBB87}"/>
          </ac:picMkLst>
        </pc:picChg>
        <pc:picChg chg="add mod">
          <ac:chgData name="Vincent Yan" userId="974a0210-51a7-45f1-8ecd-8ae719c5a978" providerId="ADAL" clId="{09F7A6C7-0563-4AA6-A92C-ACBD2B81752C}" dt="2022-04-27T22:48:01.117" v="672" actId="1076"/>
          <ac:picMkLst>
            <pc:docMk/>
            <pc:sldMk cId="1659470677" sldId="2139119009"/>
            <ac:picMk id="14" creationId="{71502B39-4970-5330-E9FA-A43C3CCEFA49}"/>
          </ac:picMkLst>
        </pc:picChg>
        <pc:cxnChg chg="del">
          <ac:chgData name="Vincent Yan" userId="974a0210-51a7-45f1-8ecd-8ae719c5a978" providerId="ADAL" clId="{09F7A6C7-0563-4AA6-A92C-ACBD2B81752C}" dt="2022-04-27T22:42:13.421" v="618" actId="478"/>
          <ac:cxnSpMkLst>
            <pc:docMk/>
            <pc:sldMk cId="1659470677" sldId="2139119009"/>
            <ac:cxnSpMk id="4" creationId="{8BCBAB7B-FE56-7011-EEA2-5AC62888004C}"/>
          </ac:cxnSpMkLst>
        </pc:cxnChg>
        <pc:cxnChg chg="mod">
          <ac:chgData name="Vincent Yan" userId="974a0210-51a7-45f1-8ecd-8ae719c5a978" providerId="ADAL" clId="{09F7A6C7-0563-4AA6-A92C-ACBD2B81752C}" dt="2022-04-27T22:46:21.148" v="655" actId="164"/>
          <ac:cxnSpMkLst>
            <pc:docMk/>
            <pc:sldMk cId="1659470677" sldId="2139119009"/>
            <ac:cxnSpMk id="31" creationId="{87021DD2-9428-A7C2-A731-1CF24CE56C3F}"/>
          </ac:cxnSpMkLst>
        </pc:cxnChg>
      </pc:sldChg>
      <pc:sldChg chg="addSp delSp modSp add mod">
        <pc:chgData name="Vincent Yan" userId="974a0210-51a7-45f1-8ecd-8ae719c5a978" providerId="ADAL" clId="{09F7A6C7-0563-4AA6-A92C-ACBD2B81752C}" dt="2022-04-28T18:57:15.204" v="8335" actId="1076"/>
        <pc:sldMkLst>
          <pc:docMk/>
          <pc:sldMk cId="3206853597" sldId="2139119010"/>
        </pc:sldMkLst>
        <pc:spChg chg="add mod">
          <ac:chgData name="Vincent Yan" userId="974a0210-51a7-45f1-8ecd-8ae719c5a978" providerId="ADAL" clId="{09F7A6C7-0563-4AA6-A92C-ACBD2B81752C}" dt="2022-04-27T22:56:55.523" v="973" actId="207"/>
          <ac:spMkLst>
            <pc:docMk/>
            <pc:sldMk cId="3206853597" sldId="2139119010"/>
            <ac:spMk id="3" creationId="{C404BF02-E494-29F5-F719-971FCB15A501}"/>
          </ac:spMkLst>
        </pc:spChg>
        <pc:spChg chg="del">
          <ac:chgData name="Vincent Yan" userId="974a0210-51a7-45f1-8ecd-8ae719c5a978" providerId="ADAL" clId="{09F7A6C7-0563-4AA6-A92C-ACBD2B81752C}" dt="2022-04-27T22:54:12.793" v="846" actId="478"/>
          <ac:spMkLst>
            <pc:docMk/>
            <pc:sldMk cId="3206853597" sldId="2139119010"/>
            <ac:spMk id="14" creationId="{A7710306-DCE8-D538-55A3-C8C39156B2C0}"/>
          </ac:spMkLst>
        </pc:spChg>
        <pc:spChg chg="del">
          <ac:chgData name="Vincent Yan" userId="974a0210-51a7-45f1-8ecd-8ae719c5a978" providerId="ADAL" clId="{09F7A6C7-0563-4AA6-A92C-ACBD2B81752C}" dt="2022-04-27T22:54:10.791" v="845" actId="478"/>
          <ac:spMkLst>
            <pc:docMk/>
            <pc:sldMk cId="3206853597" sldId="2139119010"/>
            <ac:spMk id="15" creationId="{32477281-7AB0-8C9E-5FEB-C0BA2CEE05EA}"/>
          </ac:spMkLst>
        </pc:spChg>
        <pc:spChg chg="add mod">
          <ac:chgData name="Vincent Yan" userId="974a0210-51a7-45f1-8ecd-8ae719c5a978" providerId="ADAL" clId="{09F7A6C7-0563-4AA6-A92C-ACBD2B81752C}" dt="2022-04-27T22:55:24.188" v="881" actId="571"/>
          <ac:spMkLst>
            <pc:docMk/>
            <pc:sldMk cId="3206853597" sldId="2139119010"/>
            <ac:spMk id="24" creationId="{FC2172B9-519D-3167-B757-E5D133F5EEFA}"/>
          </ac:spMkLst>
        </pc:spChg>
        <pc:spChg chg="add mod">
          <ac:chgData name="Vincent Yan" userId="974a0210-51a7-45f1-8ecd-8ae719c5a978" providerId="ADAL" clId="{09F7A6C7-0563-4AA6-A92C-ACBD2B81752C}" dt="2022-04-27T22:55:26.414" v="883" actId="571"/>
          <ac:spMkLst>
            <pc:docMk/>
            <pc:sldMk cId="3206853597" sldId="2139119010"/>
            <ac:spMk id="26" creationId="{2F457FE0-E85B-EC93-5328-E7EEAB5CB65A}"/>
          </ac:spMkLst>
        </pc:spChg>
        <pc:spChg chg="add mod">
          <ac:chgData name="Vincent Yan" userId="974a0210-51a7-45f1-8ecd-8ae719c5a978" providerId="ADAL" clId="{09F7A6C7-0563-4AA6-A92C-ACBD2B81752C}" dt="2022-04-27T22:57:05.462" v="976" actId="207"/>
          <ac:spMkLst>
            <pc:docMk/>
            <pc:sldMk cId="3206853597" sldId="2139119010"/>
            <ac:spMk id="27" creationId="{34DECEF8-102A-9010-8A08-60E4C253346E}"/>
          </ac:spMkLst>
        </pc:spChg>
        <pc:spChg chg="add mod">
          <ac:chgData name="Vincent Yan" userId="974a0210-51a7-45f1-8ecd-8ae719c5a978" providerId="ADAL" clId="{09F7A6C7-0563-4AA6-A92C-ACBD2B81752C}" dt="2022-04-28T18:57:15.204" v="8335" actId="1076"/>
          <ac:spMkLst>
            <pc:docMk/>
            <pc:sldMk cId="3206853597" sldId="2139119010"/>
            <ac:spMk id="28" creationId="{CF1B831E-5B4C-612F-5B0D-7B7ADE9B3B6B}"/>
          </ac:spMkLst>
        </pc:spChg>
        <pc:spChg chg="add mod">
          <ac:chgData name="Vincent Yan" userId="974a0210-51a7-45f1-8ecd-8ae719c5a978" providerId="ADAL" clId="{09F7A6C7-0563-4AA6-A92C-ACBD2B81752C}" dt="2022-04-28T00:10:22.786" v="2304"/>
          <ac:spMkLst>
            <pc:docMk/>
            <pc:sldMk cId="3206853597" sldId="2139119010"/>
            <ac:spMk id="30" creationId="{D607C8F3-8D82-F925-4BE4-85C7D6686F96}"/>
          </ac:spMkLst>
        </pc:spChg>
        <pc:spChg chg="del mod">
          <ac:chgData name="Vincent Yan" userId="974a0210-51a7-45f1-8ecd-8ae719c5a978" providerId="ADAL" clId="{09F7A6C7-0563-4AA6-A92C-ACBD2B81752C}" dt="2022-04-27T22:54:12.793" v="846" actId="478"/>
          <ac:spMkLst>
            <pc:docMk/>
            <pc:sldMk cId="3206853597" sldId="2139119010"/>
            <ac:spMk id="50" creationId="{93D8ED97-DBAC-ECEA-3A4A-F35F5AF3F328}"/>
          </ac:spMkLst>
        </pc:spChg>
        <pc:spChg chg="mod">
          <ac:chgData name="Vincent Yan" userId="974a0210-51a7-45f1-8ecd-8ae719c5a978" providerId="ADAL" clId="{09F7A6C7-0563-4AA6-A92C-ACBD2B81752C}" dt="2022-04-28T00:10:29.280" v="2323" actId="20577"/>
          <ac:spMkLst>
            <pc:docMk/>
            <pc:sldMk cId="3206853597" sldId="2139119010"/>
            <ac:spMk id="51" creationId="{FD6ABADF-9F9A-4087-BF7A-D382D8423E11}"/>
          </ac:spMkLst>
        </pc:spChg>
        <pc:spChg chg="del">
          <ac:chgData name="Vincent Yan" userId="974a0210-51a7-45f1-8ecd-8ae719c5a978" providerId="ADAL" clId="{09F7A6C7-0563-4AA6-A92C-ACBD2B81752C}" dt="2022-04-27T22:54:10.791" v="845" actId="478"/>
          <ac:spMkLst>
            <pc:docMk/>
            <pc:sldMk cId="3206853597" sldId="2139119010"/>
            <ac:spMk id="67" creationId="{A7B9C477-AE55-F15D-5EC5-BBFE6462FCD2}"/>
          </ac:spMkLst>
        </pc:spChg>
        <pc:spChg chg="del">
          <ac:chgData name="Vincent Yan" userId="974a0210-51a7-45f1-8ecd-8ae719c5a978" providerId="ADAL" clId="{09F7A6C7-0563-4AA6-A92C-ACBD2B81752C}" dt="2022-04-27T22:54:10.791" v="845" actId="478"/>
          <ac:spMkLst>
            <pc:docMk/>
            <pc:sldMk cId="3206853597" sldId="2139119010"/>
            <ac:spMk id="68" creationId="{5BC5FFA3-2566-9FE4-FF6D-8F5576F27F4D}"/>
          </ac:spMkLst>
        </pc:spChg>
        <pc:grpChg chg="del">
          <ac:chgData name="Vincent Yan" userId="974a0210-51a7-45f1-8ecd-8ae719c5a978" providerId="ADAL" clId="{09F7A6C7-0563-4AA6-A92C-ACBD2B81752C}" dt="2022-04-27T22:54:10.791" v="845" actId="478"/>
          <ac:grpSpMkLst>
            <pc:docMk/>
            <pc:sldMk cId="3206853597" sldId="2139119010"/>
            <ac:grpSpMk id="13" creationId="{6BA8620A-7A5A-8BB7-5FD6-23131624F0FD}"/>
          </ac:grpSpMkLst>
        </pc:grpChg>
        <pc:picChg chg="del">
          <ac:chgData name="Vincent Yan" userId="974a0210-51a7-45f1-8ecd-8ae719c5a978" providerId="ADAL" clId="{09F7A6C7-0563-4AA6-A92C-ACBD2B81752C}" dt="2022-04-28T00:10:22.511" v="2303" actId="478"/>
          <ac:picMkLst>
            <pc:docMk/>
            <pc:sldMk cId="3206853597" sldId="2139119010"/>
            <ac:picMk id="18" creationId="{B7EE53A5-8CB2-4738-15C0-03116828C537}"/>
          </ac:picMkLst>
        </pc:picChg>
        <pc:picChg chg="add mod">
          <ac:chgData name="Vincent Yan" userId="974a0210-51a7-45f1-8ecd-8ae719c5a978" providerId="ADAL" clId="{09F7A6C7-0563-4AA6-A92C-ACBD2B81752C}" dt="2022-04-27T22:55:24.188" v="881" actId="571"/>
          <ac:picMkLst>
            <pc:docMk/>
            <pc:sldMk cId="3206853597" sldId="2139119010"/>
            <ac:picMk id="19" creationId="{5783FF23-F280-7EE8-4CAB-EDB74A5BB46D}"/>
          </ac:picMkLst>
        </pc:picChg>
        <pc:picChg chg="add mod">
          <ac:chgData name="Vincent Yan" userId="974a0210-51a7-45f1-8ecd-8ae719c5a978" providerId="ADAL" clId="{09F7A6C7-0563-4AA6-A92C-ACBD2B81752C}" dt="2022-04-27T22:55:26.414" v="883" actId="571"/>
          <ac:picMkLst>
            <pc:docMk/>
            <pc:sldMk cId="3206853597" sldId="2139119010"/>
            <ac:picMk id="25" creationId="{05BB2BED-CBAD-D5A1-7A54-484FE7A2D9C1}"/>
          </ac:picMkLst>
        </pc:picChg>
        <pc:picChg chg="add mod">
          <ac:chgData name="Vincent Yan" userId="974a0210-51a7-45f1-8ecd-8ae719c5a978" providerId="ADAL" clId="{09F7A6C7-0563-4AA6-A92C-ACBD2B81752C}" dt="2022-04-28T00:10:22.786" v="2304"/>
          <ac:picMkLst>
            <pc:docMk/>
            <pc:sldMk cId="3206853597" sldId="2139119010"/>
            <ac:picMk id="29" creationId="{16B7A434-43B8-7FD8-8E98-1ABADD80BD3A}"/>
          </ac:picMkLst>
        </pc:picChg>
        <pc:picChg chg="add mod">
          <ac:chgData name="Vincent Yan" userId="974a0210-51a7-45f1-8ecd-8ae719c5a978" providerId="ADAL" clId="{09F7A6C7-0563-4AA6-A92C-ACBD2B81752C}" dt="2022-04-28T18:57:12.764" v="8334" actId="1076"/>
          <ac:picMkLst>
            <pc:docMk/>
            <pc:sldMk cId="3206853597" sldId="2139119010"/>
            <ac:picMk id="2050" creationId="{8E7E8DD9-5A7C-C993-34DE-1D7615125C7F}"/>
          </ac:picMkLst>
        </pc:picChg>
      </pc:sldChg>
      <pc:sldChg chg="addSp delSp modSp add mod">
        <pc:chgData name="Vincent Yan" userId="974a0210-51a7-45f1-8ecd-8ae719c5a978" providerId="ADAL" clId="{09F7A6C7-0563-4AA6-A92C-ACBD2B81752C}" dt="2022-04-28T18:54:44.312" v="8311" actId="1076"/>
        <pc:sldMkLst>
          <pc:docMk/>
          <pc:sldMk cId="863421932" sldId="2139119011"/>
        </pc:sldMkLst>
        <pc:spChg chg="del">
          <ac:chgData name="Vincent Yan" userId="974a0210-51a7-45f1-8ecd-8ae719c5a978" providerId="ADAL" clId="{09F7A6C7-0563-4AA6-A92C-ACBD2B81752C}" dt="2022-04-27T22:57:36.690" v="994" actId="478"/>
          <ac:spMkLst>
            <pc:docMk/>
            <pc:sldMk cId="863421932" sldId="2139119011"/>
            <ac:spMk id="3" creationId="{C404BF02-E494-29F5-F719-971FCB15A501}"/>
          </ac:spMkLst>
        </pc:spChg>
        <pc:spChg chg="add del">
          <ac:chgData name="Vincent Yan" userId="974a0210-51a7-45f1-8ecd-8ae719c5a978" providerId="ADAL" clId="{09F7A6C7-0563-4AA6-A92C-ACBD2B81752C}" dt="2022-04-27T23:01:04.862" v="1007" actId="22"/>
          <ac:spMkLst>
            <pc:docMk/>
            <pc:sldMk cId="863421932" sldId="2139119011"/>
            <ac:spMk id="11" creationId="{F378EC9B-A0DD-4B4E-971D-0D79BA3EBF64}"/>
          </ac:spMkLst>
        </pc:spChg>
        <pc:spChg chg="add mod">
          <ac:chgData name="Vincent Yan" userId="974a0210-51a7-45f1-8ecd-8ae719c5a978" providerId="ADAL" clId="{09F7A6C7-0563-4AA6-A92C-ACBD2B81752C}" dt="2022-04-28T15:56:08.554" v="3582" actId="20577"/>
          <ac:spMkLst>
            <pc:docMk/>
            <pc:sldMk cId="863421932" sldId="2139119011"/>
            <ac:spMk id="12" creationId="{945DADE4-7AB3-D97A-1D55-89F0B0D27EB3}"/>
          </ac:spMkLst>
        </pc:spChg>
        <pc:spChg chg="add mod">
          <ac:chgData name="Vincent Yan" userId="974a0210-51a7-45f1-8ecd-8ae719c5a978" providerId="ADAL" clId="{09F7A6C7-0563-4AA6-A92C-ACBD2B81752C}" dt="2022-04-28T00:10:32.664" v="2325"/>
          <ac:spMkLst>
            <pc:docMk/>
            <pc:sldMk cId="863421932" sldId="2139119011"/>
            <ac:spMk id="14" creationId="{55E66B39-EFE9-B940-1059-4075E706CED9}"/>
          </ac:spMkLst>
        </pc:spChg>
        <pc:spChg chg="del">
          <ac:chgData name="Vincent Yan" userId="974a0210-51a7-45f1-8ecd-8ae719c5a978" providerId="ADAL" clId="{09F7A6C7-0563-4AA6-A92C-ACBD2B81752C}" dt="2022-04-27T22:57:36.690" v="994" actId="478"/>
          <ac:spMkLst>
            <pc:docMk/>
            <pc:sldMk cId="863421932" sldId="2139119011"/>
            <ac:spMk id="27" creationId="{34DECEF8-102A-9010-8A08-60E4C253346E}"/>
          </ac:spMkLst>
        </pc:spChg>
        <pc:spChg chg="del">
          <ac:chgData name="Vincent Yan" userId="974a0210-51a7-45f1-8ecd-8ae719c5a978" providerId="ADAL" clId="{09F7A6C7-0563-4AA6-A92C-ACBD2B81752C}" dt="2022-04-27T22:57:36.690" v="994" actId="478"/>
          <ac:spMkLst>
            <pc:docMk/>
            <pc:sldMk cId="863421932" sldId="2139119011"/>
            <ac:spMk id="28" creationId="{CF1B831E-5B4C-612F-5B0D-7B7ADE9B3B6B}"/>
          </ac:spMkLst>
        </pc:spChg>
        <pc:spChg chg="mod">
          <ac:chgData name="Vincent Yan" userId="974a0210-51a7-45f1-8ecd-8ae719c5a978" providerId="ADAL" clId="{09F7A6C7-0563-4AA6-A92C-ACBD2B81752C}" dt="2022-04-28T15:56:06.167" v="3581" actId="20577"/>
          <ac:spMkLst>
            <pc:docMk/>
            <pc:sldMk cId="863421932" sldId="2139119011"/>
            <ac:spMk id="51" creationId="{FD6ABADF-9F9A-4087-BF7A-D382D8423E11}"/>
          </ac:spMkLst>
        </pc:spChg>
        <pc:picChg chg="add mod modCrop">
          <ac:chgData name="Vincent Yan" userId="974a0210-51a7-45f1-8ecd-8ae719c5a978" providerId="ADAL" clId="{09F7A6C7-0563-4AA6-A92C-ACBD2B81752C}" dt="2022-04-28T18:54:44.312" v="8311" actId="1076"/>
          <ac:picMkLst>
            <pc:docMk/>
            <pc:sldMk cId="863421932" sldId="2139119011"/>
            <ac:picMk id="4" creationId="{0245F7E0-5A6B-D674-1CF7-2A4A8EF591AA}"/>
          </ac:picMkLst>
        </pc:picChg>
        <pc:picChg chg="add mod">
          <ac:chgData name="Vincent Yan" userId="974a0210-51a7-45f1-8ecd-8ae719c5a978" providerId="ADAL" clId="{09F7A6C7-0563-4AA6-A92C-ACBD2B81752C}" dt="2022-04-28T00:10:32.664" v="2325"/>
          <ac:picMkLst>
            <pc:docMk/>
            <pc:sldMk cId="863421932" sldId="2139119011"/>
            <ac:picMk id="13" creationId="{69D04123-38E2-8DFD-BBB5-2AB9D6508600}"/>
          </ac:picMkLst>
        </pc:picChg>
        <pc:picChg chg="del">
          <ac:chgData name="Vincent Yan" userId="974a0210-51a7-45f1-8ecd-8ae719c5a978" providerId="ADAL" clId="{09F7A6C7-0563-4AA6-A92C-ACBD2B81752C}" dt="2022-04-28T00:10:32.365" v="2324" actId="478"/>
          <ac:picMkLst>
            <pc:docMk/>
            <pc:sldMk cId="863421932" sldId="2139119011"/>
            <ac:picMk id="18" creationId="{B7EE53A5-8CB2-4738-15C0-03116828C537}"/>
          </ac:picMkLst>
        </pc:picChg>
        <pc:picChg chg="del">
          <ac:chgData name="Vincent Yan" userId="974a0210-51a7-45f1-8ecd-8ae719c5a978" providerId="ADAL" clId="{09F7A6C7-0563-4AA6-A92C-ACBD2B81752C}" dt="2022-04-27T22:57:38.285" v="995" actId="478"/>
          <ac:picMkLst>
            <pc:docMk/>
            <pc:sldMk cId="863421932" sldId="2139119011"/>
            <ac:picMk id="2050" creationId="{8E7E8DD9-5A7C-C993-34DE-1D7615125C7F}"/>
          </ac:picMkLst>
        </pc:picChg>
      </pc:sldChg>
      <pc:sldChg chg="addSp modSp add mod ord modAnim">
        <pc:chgData name="Vincent Yan" userId="974a0210-51a7-45f1-8ecd-8ae719c5a978" providerId="ADAL" clId="{09F7A6C7-0563-4AA6-A92C-ACBD2B81752C}" dt="2022-04-29T13:54:29.024" v="8916"/>
        <pc:sldMkLst>
          <pc:docMk/>
          <pc:sldMk cId="853309316" sldId="2139119012"/>
        </pc:sldMkLst>
        <pc:spChg chg="add mod">
          <ac:chgData name="Vincent Yan" userId="974a0210-51a7-45f1-8ecd-8ae719c5a978" providerId="ADAL" clId="{09F7A6C7-0563-4AA6-A92C-ACBD2B81752C}" dt="2022-04-28T00:09:55.741" v="2288" actId="1076"/>
          <ac:spMkLst>
            <pc:docMk/>
            <pc:sldMk cId="853309316" sldId="2139119012"/>
            <ac:spMk id="13" creationId="{5DBCFC8D-4477-1511-0CD0-E305CACD43AC}"/>
          </ac:spMkLst>
        </pc:spChg>
        <pc:spChg chg="mod">
          <ac:chgData name="Vincent Yan" userId="974a0210-51a7-45f1-8ecd-8ae719c5a978" providerId="ADAL" clId="{09F7A6C7-0563-4AA6-A92C-ACBD2B81752C}" dt="2022-04-28T00:09:58.073" v="2293" actId="20577"/>
          <ac:spMkLst>
            <pc:docMk/>
            <pc:sldMk cId="853309316" sldId="2139119012"/>
            <ac:spMk id="51" creationId="{FD6ABADF-9F9A-4087-BF7A-D382D8423E11}"/>
          </ac:spMkLst>
        </pc:spChg>
        <pc:grpChg chg="mod">
          <ac:chgData name="Vincent Yan" userId="974a0210-51a7-45f1-8ecd-8ae719c5a978" providerId="ADAL" clId="{09F7A6C7-0563-4AA6-A92C-ACBD2B81752C}" dt="2022-04-29T13:54:10.033" v="8912" actId="1076"/>
          <ac:grpSpMkLst>
            <pc:docMk/>
            <pc:sldMk cId="853309316" sldId="2139119012"/>
            <ac:grpSpMk id="12" creationId="{72DDF76C-3672-28F5-6308-B5BC0FFB141B}"/>
          </ac:grpSpMkLst>
        </pc:grpChg>
        <pc:picChg chg="mod">
          <ac:chgData name="Vincent Yan" userId="974a0210-51a7-45f1-8ecd-8ae719c5a978" providerId="ADAL" clId="{09F7A6C7-0563-4AA6-A92C-ACBD2B81752C}" dt="2022-04-29T13:54:12.619" v="8913" actId="1076"/>
          <ac:picMkLst>
            <pc:docMk/>
            <pc:sldMk cId="853309316" sldId="2139119012"/>
            <ac:picMk id="6" creationId="{FF7AE7CB-99F5-FAB0-35DF-76AE216A0D7A}"/>
          </ac:picMkLst>
        </pc:picChg>
        <pc:picChg chg="mod">
          <ac:chgData name="Vincent Yan" userId="974a0210-51a7-45f1-8ecd-8ae719c5a978" providerId="ADAL" clId="{09F7A6C7-0563-4AA6-A92C-ACBD2B81752C}" dt="2022-04-29T13:54:04.370" v="8910" actId="1076"/>
          <ac:picMkLst>
            <pc:docMk/>
            <pc:sldMk cId="853309316" sldId="2139119012"/>
            <ac:picMk id="8" creationId="{85C392AE-51D5-AFF2-64EB-58C17285FE9A}"/>
          </ac:picMkLst>
        </pc:picChg>
        <pc:picChg chg="mod">
          <ac:chgData name="Vincent Yan" userId="974a0210-51a7-45f1-8ecd-8ae719c5a978" providerId="ADAL" clId="{09F7A6C7-0563-4AA6-A92C-ACBD2B81752C}" dt="2022-04-29T13:54:07.122" v="8911" actId="1076"/>
          <ac:picMkLst>
            <pc:docMk/>
            <pc:sldMk cId="853309316" sldId="2139119012"/>
            <ac:picMk id="14" creationId="{71502B39-4970-5330-E9FA-A43C3CCEFA49}"/>
          </ac:picMkLst>
        </pc:picChg>
        <pc:picChg chg="mod">
          <ac:chgData name="Vincent Yan" userId="974a0210-51a7-45f1-8ecd-8ae719c5a978" providerId="ADAL" clId="{09F7A6C7-0563-4AA6-A92C-ACBD2B81752C}" dt="2022-04-28T00:09:51.662" v="2287" actId="14100"/>
          <ac:picMkLst>
            <pc:docMk/>
            <pc:sldMk cId="853309316" sldId="2139119012"/>
            <ac:picMk id="18" creationId="{B7EE53A5-8CB2-4738-15C0-03116828C537}"/>
          </ac:picMkLst>
        </pc:picChg>
      </pc:sldChg>
      <pc:sldChg chg="addSp delSp modSp add mod ord">
        <pc:chgData name="Vincent Yan" userId="974a0210-51a7-45f1-8ecd-8ae719c5a978" providerId="ADAL" clId="{09F7A6C7-0563-4AA6-A92C-ACBD2B81752C}" dt="2022-04-28T16:50:39.998" v="4397" actId="20577"/>
        <pc:sldMkLst>
          <pc:docMk/>
          <pc:sldMk cId="2021920144" sldId="2139119013"/>
        </pc:sldMkLst>
        <pc:spChg chg="del">
          <ac:chgData name="Vincent Yan" userId="974a0210-51a7-45f1-8ecd-8ae719c5a978" providerId="ADAL" clId="{09F7A6C7-0563-4AA6-A92C-ACBD2B81752C}" dt="2022-04-27T23:05:34.457" v="1055" actId="478"/>
          <ac:spMkLst>
            <pc:docMk/>
            <pc:sldMk cId="2021920144" sldId="2139119013"/>
            <ac:spMk id="3" creationId="{C404BF02-E494-29F5-F719-971FCB15A501}"/>
          </ac:spMkLst>
        </pc:spChg>
        <pc:spChg chg="add mod">
          <ac:chgData name="Vincent Yan" userId="974a0210-51a7-45f1-8ecd-8ae719c5a978" providerId="ADAL" clId="{09F7A6C7-0563-4AA6-A92C-ACBD2B81752C}" dt="2022-04-28T15:56:56.263" v="3595" actId="20577"/>
          <ac:spMkLst>
            <pc:docMk/>
            <pc:sldMk cId="2021920144" sldId="2139119013"/>
            <ac:spMk id="7" creationId="{2EB72BDC-8167-7DCB-03E7-AD1CB7B7EB48}"/>
          </ac:spMkLst>
        </pc:spChg>
        <pc:spChg chg="add del mod">
          <ac:chgData name="Vincent Yan" userId="974a0210-51a7-45f1-8ecd-8ae719c5a978" providerId="ADAL" clId="{09F7A6C7-0563-4AA6-A92C-ACBD2B81752C}" dt="2022-04-28T15:57:26.392" v="3653" actId="478"/>
          <ac:spMkLst>
            <pc:docMk/>
            <pc:sldMk cId="2021920144" sldId="2139119013"/>
            <ac:spMk id="9" creationId="{BDF05ADE-1200-032B-415F-FAA2420EEEFB}"/>
          </ac:spMkLst>
        </pc:spChg>
        <pc:spChg chg="add del">
          <ac:chgData name="Vincent Yan" userId="974a0210-51a7-45f1-8ecd-8ae719c5a978" providerId="ADAL" clId="{09F7A6C7-0563-4AA6-A92C-ACBD2B81752C}" dt="2022-04-28T15:58:27.145" v="3657" actId="22"/>
          <ac:spMkLst>
            <pc:docMk/>
            <pc:sldMk cId="2021920144" sldId="2139119013"/>
            <ac:spMk id="10" creationId="{06DD43C5-4D81-B6A1-B44F-5AAA34883A65}"/>
          </ac:spMkLst>
        </pc:spChg>
        <pc:spChg chg="add mod">
          <ac:chgData name="Vincent Yan" userId="974a0210-51a7-45f1-8ecd-8ae719c5a978" providerId="ADAL" clId="{09F7A6C7-0563-4AA6-A92C-ACBD2B81752C}" dt="2022-04-28T16:00:45.515" v="3683" actId="1076"/>
          <ac:spMkLst>
            <pc:docMk/>
            <pc:sldMk cId="2021920144" sldId="2139119013"/>
            <ac:spMk id="11" creationId="{0F6A5FBD-9253-8923-2E0C-CE96C5123330}"/>
          </ac:spMkLst>
        </pc:spChg>
        <pc:spChg chg="add del mod">
          <ac:chgData name="Vincent Yan" userId="974a0210-51a7-45f1-8ecd-8ae719c5a978" providerId="ADAL" clId="{09F7A6C7-0563-4AA6-A92C-ACBD2B81752C}" dt="2022-04-28T00:10:55.787" v="2348"/>
          <ac:spMkLst>
            <pc:docMk/>
            <pc:sldMk cId="2021920144" sldId="2139119013"/>
            <ac:spMk id="11" creationId="{4AA1C780-677C-B7C1-378A-D05D5910AD8C}"/>
          </ac:spMkLst>
        </pc:spChg>
        <pc:spChg chg="add mod">
          <ac:chgData name="Vincent Yan" userId="974a0210-51a7-45f1-8ecd-8ae719c5a978" providerId="ADAL" clId="{09F7A6C7-0563-4AA6-A92C-ACBD2B81752C}" dt="2022-04-28T16:00:56.543" v="3687" actId="108"/>
          <ac:spMkLst>
            <pc:docMk/>
            <pc:sldMk cId="2021920144" sldId="2139119013"/>
            <ac:spMk id="12" creationId="{C78C754D-D8CE-C070-F101-423AC0FD039A}"/>
          </ac:spMkLst>
        </pc:spChg>
        <pc:spChg chg="add del mod">
          <ac:chgData name="Vincent Yan" userId="974a0210-51a7-45f1-8ecd-8ae719c5a978" providerId="ADAL" clId="{09F7A6C7-0563-4AA6-A92C-ACBD2B81752C}" dt="2022-04-28T00:11:13.989" v="2355"/>
          <ac:spMkLst>
            <pc:docMk/>
            <pc:sldMk cId="2021920144" sldId="2139119013"/>
            <ac:spMk id="13" creationId="{F69F7994-60A9-6984-EDEB-8AF309FB2891}"/>
          </ac:spMkLst>
        </pc:spChg>
        <pc:spChg chg="del">
          <ac:chgData name="Vincent Yan" userId="974a0210-51a7-45f1-8ecd-8ae719c5a978" providerId="ADAL" clId="{09F7A6C7-0563-4AA6-A92C-ACBD2B81752C}" dt="2022-04-27T23:05:34.457" v="1055" actId="478"/>
          <ac:spMkLst>
            <pc:docMk/>
            <pc:sldMk cId="2021920144" sldId="2139119013"/>
            <ac:spMk id="27" creationId="{34DECEF8-102A-9010-8A08-60E4C253346E}"/>
          </ac:spMkLst>
        </pc:spChg>
        <pc:spChg chg="del">
          <ac:chgData name="Vincent Yan" userId="974a0210-51a7-45f1-8ecd-8ae719c5a978" providerId="ADAL" clId="{09F7A6C7-0563-4AA6-A92C-ACBD2B81752C}" dt="2022-04-27T23:05:34.457" v="1055" actId="478"/>
          <ac:spMkLst>
            <pc:docMk/>
            <pc:sldMk cId="2021920144" sldId="2139119013"/>
            <ac:spMk id="28" creationId="{CF1B831E-5B4C-612F-5B0D-7B7ADE9B3B6B}"/>
          </ac:spMkLst>
        </pc:spChg>
        <pc:spChg chg="mod">
          <ac:chgData name="Vincent Yan" userId="974a0210-51a7-45f1-8ecd-8ae719c5a978" providerId="ADAL" clId="{09F7A6C7-0563-4AA6-A92C-ACBD2B81752C}" dt="2022-04-28T16:50:39.998" v="4397" actId="20577"/>
          <ac:spMkLst>
            <pc:docMk/>
            <pc:sldMk cId="2021920144" sldId="2139119013"/>
            <ac:spMk id="51" creationId="{FD6ABADF-9F9A-4087-BF7A-D382D8423E11}"/>
          </ac:spMkLst>
        </pc:spChg>
        <pc:picChg chg="add mod">
          <ac:chgData name="Vincent Yan" userId="974a0210-51a7-45f1-8ecd-8ae719c5a978" providerId="ADAL" clId="{09F7A6C7-0563-4AA6-A92C-ACBD2B81752C}" dt="2022-04-28T15:56:51.629" v="3584"/>
          <ac:picMkLst>
            <pc:docMk/>
            <pc:sldMk cId="2021920144" sldId="2139119013"/>
            <ac:picMk id="6" creationId="{BC059DAB-D735-BD0D-8700-A3C856FA88C9}"/>
          </ac:picMkLst>
        </pc:picChg>
        <pc:picChg chg="add mod">
          <ac:chgData name="Vincent Yan" userId="974a0210-51a7-45f1-8ecd-8ae719c5a978" providerId="ADAL" clId="{09F7A6C7-0563-4AA6-A92C-ACBD2B81752C}" dt="2022-04-28T16:00:47.412" v="3684" actId="1076"/>
          <ac:picMkLst>
            <pc:docMk/>
            <pc:sldMk cId="2021920144" sldId="2139119013"/>
            <ac:picMk id="8" creationId="{A9B19393-05CE-B4C6-C075-749FD3251778}"/>
          </ac:picMkLst>
        </pc:picChg>
        <pc:picChg chg="add del mod">
          <ac:chgData name="Vincent Yan" userId="974a0210-51a7-45f1-8ecd-8ae719c5a978" providerId="ADAL" clId="{09F7A6C7-0563-4AA6-A92C-ACBD2B81752C}" dt="2022-04-28T00:10:55.787" v="2348"/>
          <ac:picMkLst>
            <pc:docMk/>
            <pc:sldMk cId="2021920144" sldId="2139119013"/>
            <ac:picMk id="10" creationId="{6F5F696A-9419-DDD0-3EFD-68ED6428C7C0}"/>
          </ac:picMkLst>
        </pc:picChg>
        <pc:picChg chg="add del mod">
          <ac:chgData name="Vincent Yan" userId="974a0210-51a7-45f1-8ecd-8ae719c5a978" providerId="ADAL" clId="{09F7A6C7-0563-4AA6-A92C-ACBD2B81752C}" dt="2022-04-28T00:11:13.989" v="2355"/>
          <ac:picMkLst>
            <pc:docMk/>
            <pc:sldMk cId="2021920144" sldId="2139119013"/>
            <ac:picMk id="12" creationId="{BE2ABFFF-7C57-8818-3012-63C597467BE1}"/>
          </ac:picMkLst>
        </pc:picChg>
        <pc:picChg chg="add del">
          <ac:chgData name="Vincent Yan" userId="974a0210-51a7-45f1-8ecd-8ae719c5a978" providerId="ADAL" clId="{09F7A6C7-0563-4AA6-A92C-ACBD2B81752C}" dt="2022-04-28T15:56:51.291" v="3583" actId="478"/>
          <ac:picMkLst>
            <pc:docMk/>
            <pc:sldMk cId="2021920144" sldId="2139119013"/>
            <ac:picMk id="18" creationId="{B7EE53A5-8CB2-4738-15C0-03116828C537}"/>
          </ac:picMkLst>
        </pc:picChg>
        <pc:picChg chg="del">
          <ac:chgData name="Vincent Yan" userId="974a0210-51a7-45f1-8ecd-8ae719c5a978" providerId="ADAL" clId="{09F7A6C7-0563-4AA6-A92C-ACBD2B81752C}" dt="2022-04-27T23:05:28.201" v="1053" actId="478"/>
          <ac:picMkLst>
            <pc:docMk/>
            <pc:sldMk cId="2021920144" sldId="2139119013"/>
            <ac:picMk id="2050" creationId="{8E7E8DD9-5A7C-C993-34DE-1D7615125C7F}"/>
          </ac:picMkLst>
        </pc:picChg>
        <pc:picChg chg="add del mod">
          <ac:chgData name="Vincent Yan" userId="974a0210-51a7-45f1-8ecd-8ae719c5a978" providerId="ADAL" clId="{09F7A6C7-0563-4AA6-A92C-ACBD2B81752C}" dt="2022-04-28T15:57:23.478" v="3652" actId="478"/>
          <ac:picMkLst>
            <pc:docMk/>
            <pc:sldMk cId="2021920144" sldId="2139119013"/>
            <ac:picMk id="4098" creationId="{4175CE2B-062B-8604-8CA5-9D2E38B4C865}"/>
          </ac:picMkLst>
        </pc:picChg>
        <pc:cxnChg chg="add del mod">
          <ac:chgData name="Vincent Yan" userId="974a0210-51a7-45f1-8ecd-8ae719c5a978" providerId="ADAL" clId="{09F7A6C7-0563-4AA6-A92C-ACBD2B81752C}" dt="2022-04-28T16:00:05.939" v="3677" actId="478"/>
          <ac:cxnSpMkLst>
            <pc:docMk/>
            <pc:sldMk cId="2021920144" sldId="2139119013"/>
            <ac:cxnSpMk id="5" creationId="{D6569F85-583C-6714-5A71-4FB7D5361A09}"/>
          </ac:cxnSpMkLst>
        </pc:cxnChg>
      </pc:sldChg>
      <pc:sldChg chg="addSp delSp modSp add mod ord">
        <pc:chgData name="Vincent Yan" userId="974a0210-51a7-45f1-8ecd-8ae719c5a978" providerId="ADAL" clId="{09F7A6C7-0563-4AA6-A92C-ACBD2B81752C}" dt="2022-04-29T13:52:52.923" v="8905" actId="20577"/>
        <pc:sldMkLst>
          <pc:docMk/>
          <pc:sldMk cId="424309562" sldId="2139119014"/>
        </pc:sldMkLst>
        <pc:spChg chg="del">
          <ac:chgData name="Vincent Yan" userId="974a0210-51a7-45f1-8ecd-8ae719c5a978" providerId="ADAL" clId="{09F7A6C7-0563-4AA6-A92C-ACBD2B81752C}" dt="2022-04-27T23:09:45.466" v="1095" actId="478"/>
          <ac:spMkLst>
            <pc:docMk/>
            <pc:sldMk cId="424309562" sldId="2139119014"/>
            <ac:spMk id="9" creationId="{BDF05ADE-1200-032B-415F-FAA2420EEEFB}"/>
          </ac:spMkLst>
        </pc:spChg>
        <pc:spChg chg="add mod">
          <ac:chgData name="Vincent Yan" userId="974a0210-51a7-45f1-8ecd-8ae719c5a978" providerId="ADAL" clId="{09F7A6C7-0563-4AA6-A92C-ACBD2B81752C}" dt="2022-04-28T00:10:41.170" v="2328"/>
          <ac:spMkLst>
            <pc:docMk/>
            <pc:sldMk cId="424309562" sldId="2139119014"/>
            <ac:spMk id="11" creationId="{84DD788A-3B8D-9047-E43B-B8DFFAC93FA4}"/>
          </ac:spMkLst>
        </pc:spChg>
        <pc:spChg chg="mod">
          <ac:chgData name="Vincent Yan" userId="974a0210-51a7-45f1-8ecd-8ae719c5a978" providerId="ADAL" clId="{09F7A6C7-0563-4AA6-A92C-ACBD2B81752C}" dt="2022-04-29T13:52:52.923" v="8905" actId="20577"/>
          <ac:spMkLst>
            <pc:docMk/>
            <pc:sldMk cId="424309562" sldId="2139119014"/>
            <ac:spMk id="51" creationId="{FD6ABADF-9F9A-4087-BF7A-D382D8423E11}"/>
          </ac:spMkLst>
        </pc:spChg>
        <pc:picChg chg="add del mod">
          <ac:chgData name="Vincent Yan" userId="974a0210-51a7-45f1-8ecd-8ae719c5a978" providerId="ADAL" clId="{09F7A6C7-0563-4AA6-A92C-ACBD2B81752C}" dt="2022-04-27T23:11:02.800" v="1112" actId="478"/>
          <ac:picMkLst>
            <pc:docMk/>
            <pc:sldMk cId="424309562" sldId="2139119014"/>
            <ac:picMk id="3" creationId="{301B716F-F55D-F85D-6BE2-04A8D18FBBF1}"/>
          </ac:picMkLst>
        </pc:picChg>
        <pc:picChg chg="add mod">
          <ac:chgData name="Vincent Yan" userId="974a0210-51a7-45f1-8ecd-8ae719c5a978" providerId="ADAL" clId="{09F7A6C7-0563-4AA6-A92C-ACBD2B81752C}" dt="2022-04-27T23:11:13.241" v="1115" actId="1076"/>
          <ac:picMkLst>
            <pc:docMk/>
            <pc:sldMk cId="424309562" sldId="2139119014"/>
            <ac:picMk id="5" creationId="{A53E6AAF-CAB9-F0B5-7660-126A335796F3}"/>
          </ac:picMkLst>
        </pc:picChg>
        <pc:picChg chg="add mod">
          <ac:chgData name="Vincent Yan" userId="974a0210-51a7-45f1-8ecd-8ae719c5a978" providerId="ADAL" clId="{09F7A6C7-0563-4AA6-A92C-ACBD2B81752C}" dt="2022-04-28T00:10:41.170" v="2328"/>
          <ac:picMkLst>
            <pc:docMk/>
            <pc:sldMk cId="424309562" sldId="2139119014"/>
            <ac:picMk id="10" creationId="{CBFCCA33-E953-452F-D755-827D19F6D3B0}"/>
          </ac:picMkLst>
        </pc:picChg>
        <pc:picChg chg="del">
          <ac:chgData name="Vincent Yan" userId="974a0210-51a7-45f1-8ecd-8ae719c5a978" providerId="ADAL" clId="{09F7A6C7-0563-4AA6-A92C-ACBD2B81752C}" dt="2022-04-28T00:10:40.935" v="2327" actId="478"/>
          <ac:picMkLst>
            <pc:docMk/>
            <pc:sldMk cId="424309562" sldId="2139119014"/>
            <ac:picMk id="18" creationId="{B7EE53A5-8CB2-4738-15C0-03116828C537}"/>
          </ac:picMkLst>
        </pc:picChg>
        <pc:picChg chg="del">
          <ac:chgData name="Vincent Yan" userId="974a0210-51a7-45f1-8ecd-8ae719c5a978" providerId="ADAL" clId="{09F7A6C7-0563-4AA6-A92C-ACBD2B81752C}" dt="2022-04-27T23:09:41.033" v="1094" actId="478"/>
          <ac:picMkLst>
            <pc:docMk/>
            <pc:sldMk cId="424309562" sldId="2139119014"/>
            <ac:picMk id="4098" creationId="{4175CE2B-062B-8604-8CA5-9D2E38B4C865}"/>
          </ac:picMkLst>
        </pc:picChg>
      </pc:sldChg>
      <pc:sldChg chg="addSp delSp modSp add del mod ord">
        <pc:chgData name="Vincent Yan" userId="974a0210-51a7-45f1-8ecd-8ae719c5a978" providerId="ADAL" clId="{09F7A6C7-0563-4AA6-A92C-ACBD2B81752C}" dt="2022-04-28T00:06:13.283" v="2150" actId="47"/>
        <pc:sldMkLst>
          <pc:docMk/>
          <pc:sldMk cId="4264071833" sldId="2139119015"/>
        </pc:sldMkLst>
        <pc:spChg chg="mod">
          <ac:chgData name="Vincent Yan" userId="974a0210-51a7-45f1-8ecd-8ae719c5a978" providerId="ADAL" clId="{09F7A6C7-0563-4AA6-A92C-ACBD2B81752C}" dt="2022-04-27T23:13:39.305" v="1143" actId="1076"/>
          <ac:spMkLst>
            <pc:docMk/>
            <pc:sldMk cId="4264071833" sldId="2139119015"/>
            <ac:spMk id="5" creationId="{73214FD2-0260-C948-914E-5CC395B89F69}"/>
          </ac:spMkLst>
        </pc:spChg>
        <pc:spChg chg="mod">
          <ac:chgData name="Vincent Yan" userId="974a0210-51a7-45f1-8ecd-8ae719c5a978" providerId="ADAL" clId="{09F7A6C7-0563-4AA6-A92C-ACBD2B81752C}" dt="2022-04-27T23:21:21.169" v="1302" actId="20577"/>
          <ac:spMkLst>
            <pc:docMk/>
            <pc:sldMk cId="4264071833" sldId="2139119015"/>
            <ac:spMk id="6" creationId="{98ECED2C-6A03-6A78-6095-BC4A42792D77}"/>
          </ac:spMkLst>
        </pc:spChg>
        <pc:picChg chg="del">
          <ac:chgData name="Vincent Yan" userId="974a0210-51a7-45f1-8ecd-8ae719c5a978" providerId="ADAL" clId="{09F7A6C7-0563-4AA6-A92C-ACBD2B81752C}" dt="2022-04-27T23:13:02.769" v="1136" actId="478"/>
          <ac:picMkLst>
            <pc:docMk/>
            <pc:sldMk cId="4264071833" sldId="2139119015"/>
            <ac:picMk id="1026" creationId="{9134CBC4-5B99-A067-70FF-C22D3071DF2A}"/>
          </ac:picMkLst>
        </pc:picChg>
        <pc:picChg chg="add mod">
          <ac:chgData name="Vincent Yan" userId="974a0210-51a7-45f1-8ecd-8ae719c5a978" providerId="ADAL" clId="{09F7A6C7-0563-4AA6-A92C-ACBD2B81752C}" dt="2022-04-27T23:13:19.384" v="1142" actId="1076"/>
          <ac:picMkLst>
            <pc:docMk/>
            <pc:sldMk cId="4264071833" sldId="2139119015"/>
            <ac:picMk id="5122" creationId="{0B9CDE3A-5664-A703-4EA1-834042353668}"/>
          </ac:picMkLst>
        </pc:picChg>
      </pc:sldChg>
      <pc:sldChg chg="addSp delSp modSp add mod ord">
        <pc:chgData name="Vincent Yan" userId="974a0210-51a7-45f1-8ecd-8ae719c5a978" providerId="ADAL" clId="{09F7A6C7-0563-4AA6-A92C-ACBD2B81752C}" dt="2022-04-27T23:23:15.320" v="1327" actId="1076"/>
        <pc:sldMkLst>
          <pc:docMk/>
          <pc:sldMk cId="840477651" sldId="2139119016"/>
        </pc:sldMkLst>
        <pc:spChg chg="del">
          <ac:chgData name="Vincent Yan" userId="974a0210-51a7-45f1-8ecd-8ae719c5a978" providerId="ADAL" clId="{09F7A6C7-0563-4AA6-A92C-ACBD2B81752C}" dt="2022-04-27T23:21:54.152" v="1308" actId="478"/>
          <ac:spMkLst>
            <pc:docMk/>
            <pc:sldMk cId="840477651" sldId="2139119016"/>
            <ac:spMk id="3" creationId="{C404BF02-E494-29F5-F719-971FCB15A501}"/>
          </ac:spMkLst>
        </pc:spChg>
        <pc:spChg chg="del">
          <ac:chgData name="Vincent Yan" userId="974a0210-51a7-45f1-8ecd-8ae719c5a978" providerId="ADAL" clId="{09F7A6C7-0563-4AA6-A92C-ACBD2B81752C}" dt="2022-04-27T23:21:54.152" v="1308" actId="478"/>
          <ac:spMkLst>
            <pc:docMk/>
            <pc:sldMk cId="840477651" sldId="2139119016"/>
            <ac:spMk id="27" creationId="{34DECEF8-102A-9010-8A08-60E4C253346E}"/>
          </ac:spMkLst>
        </pc:spChg>
        <pc:spChg chg="del">
          <ac:chgData name="Vincent Yan" userId="974a0210-51a7-45f1-8ecd-8ae719c5a978" providerId="ADAL" clId="{09F7A6C7-0563-4AA6-A92C-ACBD2B81752C}" dt="2022-04-27T23:21:54.152" v="1308" actId="478"/>
          <ac:spMkLst>
            <pc:docMk/>
            <pc:sldMk cId="840477651" sldId="2139119016"/>
            <ac:spMk id="28" creationId="{CF1B831E-5B4C-612F-5B0D-7B7ADE9B3B6B}"/>
          </ac:spMkLst>
        </pc:spChg>
        <pc:spChg chg="mod">
          <ac:chgData name="Vincent Yan" userId="974a0210-51a7-45f1-8ecd-8ae719c5a978" providerId="ADAL" clId="{09F7A6C7-0563-4AA6-A92C-ACBD2B81752C}" dt="2022-04-27T23:22:22.076" v="1322" actId="20577"/>
          <ac:spMkLst>
            <pc:docMk/>
            <pc:sldMk cId="840477651" sldId="2139119016"/>
            <ac:spMk id="51" creationId="{FD6ABADF-9F9A-4087-BF7A-D382D8423E11}"/>
          </ac:spMkLst>
        </pc:spChg>
        <pc:picChg chg="add mod">
          <ac:chgData name="Vincent Yan" userId="974a0210-51a7-45f1-8ecd-8ae719c5a978" providerId="ADAL" clId="{09F7A6C7-0563-4AA6-A92C-ACBD2B81752C}" dt="2022-04-27T23:23:15.320" v="1327" actId="1076"/>
          <ac:picMkLst>
            <pc:docMk/>
            <pc:sldMk cId="840477651" sldId="2139119016"/>
            <ac:picMk id="4" creationId="{7A08BCE8-A84F-75A6-318F-6A04A4D34FDF}"/>
          </ac:picMkLst>
        </pc:picChg>
        <pc:picChg chg="add mod">
          <ac:chgData name="Vincent Yan" userId="974a0210-51a7-45f1-8ecd-8ae719c5a978" providerId="ADAL" clId="{09F7A6C7-0563-4AA6-A92C-ACBD2B81752C}" dt="2022-04-27T23:22:15.934" v="1315" actId="1076"/>
          <ac:picMkLst>
            <pc:docMk/>
            <pc:sldMk cId="840477651" sldId="2139119016"/>
            <ac:picMk id="8" creationId="{19E37934-7A33-2621-6A66-37F9260EE5AB}"/>
          </ac:picMkLst>
        </pc:picChg>
        <pc:picChg chg="del">
          <ac:chgData name="Vincent Yan" userId="974a0210-51a7-45f1-8ecd-8ae719c5a978" providerId="ADAL" clId="{09F7A6C7-0563-4AA6-A92C-ACBD2B81752C}" dt="2022-04-27T23:21:52.398" v="1307" actId="478"/>
          <ac:picMkLst>
            <pc:docMk/>
            <pc:sldMk cId="840477651" sldId="2139119016"/>
            <ac:picMk id="2050" creationId="{8E7E8DD9-5A7C-C993-34DE-1D7615125C7F}"/>
          </ac:picMkLst>
        </pc:picChg>
      </pc:sldChg>
      <pc:sldChg chg="addSp delSp modSp add mod">
        <pc:chgData name="Vincent Yan" userId="974a0210-51a7-45f1-8ecd-8ae719c5a978" providerId="ADAL" clId="{09F7A6C7-0563-4AA6-A92C-ACBD2B81752C}" dt="2022-04-28T00:11:38.715" v="2375" actId="20577"/>
        <pc:sldMkLst>
          <pc:docMk/>
          <pc:sldMk cId="1351670240" sldId="2139119017"/>
        </pc:sldMkLst>
        <pc:spChg chg="add mod">
          <ac:chgData name="Vincent Yan" userId="974a0210-51a7-45f1-8ecd-8ae719c5a978" providerId="ADAL" clId="{09F7A6C7-0563-4AA6-A92C-ACBD2B81752C}" dt="2022-04-27T23:24:31.671" v="1348" actId="1076"/>
          <ac:spMkLst>
            <pc:docMk/>
            <pc:sldMk cId="1351670240" sldId="2139119017"/>
            <ac:spMk id="2" creationId="{B631D052-5B7E-4CB3-4C81-A545D04B9CA1}"/>
          </ac:spMkLst>
        </pc:spChg>
        <pc:spChg chg="add mod">
          <ac:chgData name="Vincent Yan" userId="974a0210-51a7-45f1-8ecd-8ae719c5a978" providerId="ADAL" clId="{09F7A6C7-0563-4AA6-A92C-ACBD2B81752C}" dt="2022-04-27T23:24:35.398" v="1349" actId="571"/>
          <ac:spMkLst>
            <pc:docMk/>
            <pc:sldMk cId="1351670240" sldId="2139119017"/>
            <ac:spMk id="9" creationId="{41F4D493-1F4D-CFBA-867A-B21456D4759D}"/>
          </ac:spMkLst>
        </pc:spChg>
        <pc:spChg chg="add del mod">
          <ac:chgData name="Vincent Yan" userId="974a0210-51a7-45f1-8ecd-8ae719c5a978" providerId="ADAL" clId="{09F7A6C7-0563-4AA6-A92C-ACBD2B81752C}" dt="2022-04-27T23:24:40.295" v="1351" actId="478"/>
          <ac:spMkLst>
            <pc:docMk/>
            <pc:sldMk cId="1351670240" sldId="2139119017"/>
            <ac:spMk id="10" creationId="{B56E34CE-5901-A283-5023-469699D2D137}"/>
          </ac:spMkLst>
        </pc:spChg>
        <pc:spChg chg="add mod">
          <ac:chgData name="Vincent Yan" userId="974a0210-51a7-45f1-8ecd-8ae719c5a978" providerId="ADAL" clId="{09F7A6C7-0563-4AA6-A92C-ACBD2B81752C}" dt="2022-04-28T00:11:35.117" v="2371" actId="20577"/>
          <ac:spMkLst>
            <pc:docMk/>
            <pc:sldMk cId="1351670240" sldId="2139119017"/>
            <ac:spMk id="12" creationId="{1465A25A-3D17-9C94-4E83-DE7E24C80360}"/>
          </ac:spMkLst>
        </pc:spChg>
        <pc:spChg chg="mod">
          <ac:chgData name="Vincent Yan" userId="974a0210-51a7-45f1-8ecd-8ae719c5a978" providerId="ADAL" clId="{09F7A6C7-0563-4AA6-A92C-ACBD2B81752C}" dt="2022-04-28T00:11:38.715" v="2375" actId="20577"/>
          <ac:spMkLst>
            <pc:docMk/>
            <pc:sldMk cId="1351670240" sldId="2139119017"/>
            <ac:spMk id="51" creationId="{FD6ABADF-9F9A-4087-BF7A-D382D8423E11}"/>
          </ac:spMkLst>
        </pc:spChg>
        <pc:picChg chg="del">
          <ac:chgData name="Vincent Yan" userId="974a0210-51a7-45f1-8ecd-8ae719c5a978" providerId="ADAL" clId="{09F7A6C7-0563-4AA6-A92C-ACBD2B81752C}" dt="2022-04-27T23:23:48.409" v="1329" actId="478"/>
          <ac:picMkLst>
            <pc:docMk/>
            <pc:sldMk cId="1351670240" sldId="2139119017"/>
            <ac:picMk id="4" creationId="{7A08BCE8-A84F-75A6-318F-6A04A4D34FDF}"/>
          </ac:picMkLst>
        </pc:picChg>
        <pc:picChg chg="add mod">
          <ac:chgData name="Vincent Yan" userId="974a0210-51a7-45f1-8ecd-8ae719c5a978" providerId="ADAL" clId="{09F7A6C7-0563-4AA6-A92C-ACBD2B81752C}" dt="2022-04-27T23:23:48.821" v="1330"/>
          <ac:picMkLst>
            <pc:docMk/>
            <pc:sldMk cId="1351670240" sldId="2139119017"/>
            <ac:picMk id="6" creationId="{4A90CEF9-4917-5C86-E250-0782793F271D}"/>
          </ac:picMkLst>
        </pc:picChg>
        <pc:picChg chg="mod">
          <ac:chgData name="Vincent Yan" userId="974a0210-51a7-45f1-8ecd-8ae719c5a978" providerId="ADAL" clId="{09F7A6C7-0563-4AA6-A92C-ACBD2B81752C}" dt="2022-04-28T00:11:29.583" v="2359" actId="14100"/>
          <ac:picMkLst>
            <pc:docMk/>
            <pc:sldMk cId="1351670240" sldId="2139119017"/>
            <ac:picMk id="8" creationId="{19E37934-7A33-2621-6A66-37F9260EE5AB}"/>
          </ac:picMkLst>
        </pc:picChg>
        <pc:picChg chg="add del mod">
          <ac:chgData name="Vincent Yan" userId="974a0210-51a7-45f1-8ecd-8ae719c5a978" providerId="ADAL" clId="{09F7A6C7-0563-4AA6-A92C-ACBD2B81752C}" dt="2022-04-28T00:11:26.723" v="2358" actId="478"/>
          <ac:picMkLst>
            <pc:docMk/>
            <pc:sldMk cId="1351670240" sldId="2139119017"/>
            <ac:picMk id="11" creationId="{2D87D49C-3131-EF1A-8403-CA6674BDCF0E}"/>
          </ac:picMkLst>
        </pc:picChg>
      </pc:sldChg>
      <pc:sldChg chg="addSp delSp modSp add del mod">
        <pc:chgData name="Vincent Yan" userId="974a0210-51a7-45f1-8ecd-8ae719c5a978" providerId="ADAL" clId="{09F7A6C7-0563-4AA6-A92C-ACBD2B81752C}" dt="2022-04-27T23:34:45.297" v="1780" actId="47"/>
        <pc:sldMkLst>
          <pc:docMk/>
          <pc:sldMk cId="4221879321" sldId="2139119018"/>
        </pc:sldMkLst>
        <pc:spChg chg="del">
          <ac:chgData name="Vincent Yan" userId="974a0210-51a7-45f1-8ecd-8ae719c5a978" providerId="ADAL" clId="{09F7A6C7-0563-4AA6-A92C-ACBD2B81752C}" dt="2022-04-27T23:26:03.409" v="1370" actId="478"/>
          <ac:spMkLst>
            <pc:docMk/>
            <pc:sldMk cId="4221879321" sldId="2139119018"/>
            <ac:spMk id="2" creationId="{B631D052-5B7E-4CB3-4C81-A545D04B9CA1}"/>
          </ac:spMkLst>
        </pc:spChg>
        <pc:spChg chg="del">
          <ac:chgData name="Vincent Yan" userId="974a0210-51a7-45f1-8ecd-8ae719c5a978" providerId="ADAL" clId="{09F7A6C7-0563-4AA6-A92C-ACBD2B81752C}" dt="2022-04-27T23:26:03.409" v="1370" actId="478"/>
          <ac:spMkLst>
            <pc:docMk/>
            <pc:sldMk cId="4221879321" sldId="2139119018"/>
            <ac:spMk id="9" creationId="{41F4D493-1F4D-CFBA-867A-B21456D4759D}"/>
          </ac:spMkLst>
        </pc:spChg>
        <pc:spChg chg="mod">
          <ac:chgData name="Vincent Yan" userId="974a0210-51a7-45f1-8ecd-8ae719c5a978" providerId="ADAL" clId="{09F7A6C7-0563-4AA6-A92C-ACBD2B81752C}" dt="2022-04-27T23:26:57.320" v="1403" actId="20577"/>
          <ac:spMkLst>
            <pc:docMk/>
            <pc:sldMk cId="4221879321" sldId="2139119018"/>
            <ac:spMk id="51" creationId="{FD6ABADF-9F9A-4087-BF7A-D382D8423E11}"/>
          </ac:spMkLst>
        </pc:spChg>
        <pc:picChg chg="del">
          <ac:chgData name="Vincent Yan" userId="974a0210-51a7-45f1-8ecd-8ae719c5a978" providerId="ADAL" clId="{09F7A6C7-0563-4AA6-A92C-ACBD2B81752C}" dt="2022-04-27T23:26:01.473" v="1369" actId="478"/>
          <ac:picMkLst>
            <pc:docMk/>
            <pc:sldMk cId="4221879321" sldId="2139119018"/>
            <ac:picMk id="6" creationId="{4A90CEF9-4917-5C86-E250-0782793F271D}"/>
          </ac:picMkLst>
        </pc:picChg>
        <pc:picChg chg="add mod">
          <ac:chgData name="Vincent Yan" userId="974a0210-51a7-45f1-8ecd-8ae719c5a978" providerId="ADAL" clId="{09F7A6C7-0563-4AA6-A92C-ACBD2B81752C}" dt="2022-04-27T23:26:14.578" v="1375" actId="1076"/>
          <ac:picMkLst>
            <pc:docMk/>
            <pc:sldMk cId="4221879321" sldId="2139119018"/>
            <ac:picMk id="6146" creationId="{39C71469-660C-2DB3-B929-4C6ADF008C6A}"/>
          </ac:picMkLst>
        </pc:picChg>
      </pc:sldChg>
      <pc:sldChg chg="addSp delSp modSp add mod">
        <pc:chgData name="Vincent Yan" userId="974a0210-51a7-45f1-8ecd-8ae719c5a978" providerId="ADAL" clId="{09F7A6C7-0563-4AA6-A92C-ACBD2B81752C}" dt="2022-04-29T16:10:49.695" v="9084" actId="113"/>
        <pc:sldMkLst>
          <pc:docMk/>
          <pc:sldMk cId="2846557489" sldId="2139119019"/>
        </pc:sldMkLst>
        <pc:spChg chg="add mod">
          <ac:chgData name="Vincent Yan" userId="974a0210-51a7-45f1-8ecd-8ae719c5a978" providerId="ADAL" clId="{09F7A6C7-0563-4AA6-A92C-ACBD2B81752C}" dt="2022-04-29T16:10:49.695" v="9084" actId="113"/>
          <ac:spMkLst>
            <pc:docMk/>
            <pc:sldMk cId="2846557489" sldId="2139119019"/>
            <ac:spMk id="7" creationId="{FB8669A8-BF57-AA00-A78B-393E33D29CE8}"/>
          </ac:spMkLst>
        </pc:spChg>
        <pc:spChg chg="add del mod">
          <ac:chgData name="Vincent Yan" userId="974a0210-51a7-45f1-8ecd-8ae719c5a978" providerId="ADAL" clId="{09F7A6C7-0563-4AA6-A92C-ACBD2B81752C}" dt="2022-04-28T00:11:47.288" v="2378"/>
          <ac:spMkLst>
            <pc:docMk/>
            <pc:sldMk cId="2846557489" sldId="2139119019"/>
            <ac:spMk id="10" creationId="{E859B06A-88EA-07D4-16D4-C904E9F59CAF}"/>
          </ac:spMkLst>
        </pc:spChg>
        <pc:spChg chg="add mod">
          <ac:chgData name="Vincent Yan" userId="974a0210-51a7-45f1-8ecd-8ae719c5a978" providerId="ADAL" clId="{09F7A6C7-0563-4AA6-A92C-ACBD2B81752C}" dt="2022-04-28T00:11:48.738" v="2380"/>
          <ac:spMkLst>
            <pc:docMk/>
            <pc:sldMk cId="2846557489" sldId="2139119019"/>
            <ac:spMk id="12" creationId="{EBFCB49A-1B13-4045-C1F6-165E182F2CB6}"/>
          </ac:spMkLst>
        </pc:spChg>
        <pc:spChg chg="mod">
          <ac:chgData name="Vincent Yan" userId="974a0210-51a7-45f1-8ecd-8ae719c5a978" providerId="ADAL" clId="{09F7A6C7-0563-4AA6-A92C-ACBD2B81752C}" dt="2022-04-28T00:12:15.302" v="2415" actId="20577"/>
          <ac:spMkLst>
            <pc:docMk/>
            <pc:sldMk cId="2846557489" sldId="2139119019"/>
            <ac:spMk id="51" creationId="{FD6ABADF-9F9A-4087-BF7A-D382D8423E11}"/>
          </ac:spMkLst>
        </pc:spChg>
        <pc:picChg chg="del">
          <ac:chgData name="Vincent Yan" userId="974a0210-51a7-45f1-8ecd-8ae719c5a978" providerId="ADAL" clId="{09F7A6C7-0563-4AA6-A92C-ACBD2B81752C}" dt="2022-04-28T00:11:46.276" v="2376" actId="478"/>
          <ac:picMkLst>
            <pc:docMk/>
            <pc:sldMk cId="2846557489" sldId="2139119019"/>
            <ac:picMk id="8" creationId="{19E37934-7A33-2621-6A66-37F9260EE5AB}"/>
          </ac:picMkLst>
        </pc:picChg>
        <pc:picChg chg="add del mod">
          <ac:chgData name="Vincent Yan" userId="974a0210-51a7-45f1-8ecd-8ae719c5a978" providerId="ADAL" clId="{09F7A6C7-0563-4AA6-A92C-ACBD2B81752C}" dt="2022-04-28T00:11:47.288" v="2378"/>
          <ac:picMkLst>
            <pc:docMk/>
            <pc:sldMk cId="2846557489" sldId="2139119019"/>
            <ac:picMk id="9" creationId="{9DF25A62-29E3-0B38-A316-0A48AAAE2E4D}"/>
          </ac:picMkLst>
        </pc:picChg>
        <pc:picChg chg="add mod">
          <ac:chgData name="Vincent Yan" userId="974a0210-51a7-45f1-8ecd-8ae719c5a978" providerId="ADAL" clId="{09F7A6C7-0563-4AA6-A92C-ACBD2B81752C}" dt="2022-04-28T00:11:48.738" v="2380"/>
          <ac:picMkLst>
            <pc:docMk/>
            <pc:sldMk cId="2846557489" sldId="2139119019"/>
            <ac:picMk id="11" creationId="{FB4B4050-26C9-BBEF-C5ED-51767862B398}"/>
          </ac:picMkLst>
        </pc:picChg>
        <pc:picChg chg="del">
          <ac:chgData name="Vincent Yan" userId="974a0210-51a7-45f1-8ecd-8ae719c5a978" providerId="ADAL" clId="{09F7A6C7-0563-4AA6-A92C-ACBD2B81752C}" dt="2022-04-28T00:11:48.437" v="2379" actId="478"/>
          <ac:picMkLst>
            <pc:docMk/>
            <pc:sldMk cId="2846557489" sldId="2139119019"/>
            <ac:picMk id="18" creationId="{B7EE53A5-8CB2-4738-15C0-03116828C537}"/>
          </ac:picMkLst>
        </pc:picChg>
        <pc:picChg chg="del">
          <ac:chgData name="Vincent Yan" userId="974a0210-51a7-45f1-8ecd-8ae719c5a978" providerId="ADAL" clId="{09F7A6C7-0563-4AA6-A92C-ACBD2B81752C}" dt="2022-04-27T23:31:18.305" v="1405" actId="478"/>
          <ac:picMkLst>
            <pc:docMk/>
            <pc:sldMk cId="2846557489" sldId="2139119019"/>
            <ac:picMk id="6146" creationId="{39C71469-660C-2DB3-B929-4C6ADF008C6A}"/>
          </ac:picMkLst>
        </pc:picChg>
        <pc:picChg chg="add mod">
          <ac:chgData name="Vincent Yan" userId="974a0210-51a7-45f1-8ecd-8ae719c5a978" providerId="ADAL" clId="{09F7A6C7-0563-4AA6-A92C-ACBD2B81752C}" dt="2022-04-27T23:31:25.998" v="1408" actId="1076"/>
          <ac:picMkLst>
            <pc:docMk/>
            <pc:sldMk cId="2846557489" sldId="2139119019"/>
            <ac:picMk id="9218" creationId="{AE24AC96-4ED0-D2F3-F728-99735E412B63}"/>
          </ac:picMkLst>
        </pc:picChg>
      </pc:sldChg>
      <pc:sldChg chg="addSp modSp add del mod ord">
        <pc:chgData name="Vincent Yan" userId="974a0210-51a7-45f1-8ecd-8ae719c5a978" providerId="ADAL" clId="{09F7A6C7-0563-4AA6-A92C-ACBD2B81752C}" dt="2022-04-27T23:46:33.941" v="1918" actId="47"/>
        <pc:sldMkLst>
          <pc:docMk/>
          <pc:sldMk cId="1064823100" sldId="2139119020"/>
        </pc:sldMkLst>
        <pc:spChg chg="add mod">
          <ac:chgData name="Vincent Yan" userId="974a0210-51a7-45f1-8ecd-8ae719c5a978" providerId="ADAL" clId="{09F7A6C7-0563-4AA6-A92C-ACBD2B81752C}" dt="2022-04-27T23:41:39.009" v="1878" actId="1076"/>
          <ac:spMkLst>
            <pc:docMk/>
            <pc:sldMk cId="1064823100" sldId="2139119020"/>
            <ac:spMk id="3" creationId="{052B5927-5E01-1855-A24A-2D4AEFD92E95}"/>
          </ac:spMkLst>
        </pc:spChg>
        <pc:spChg chg="mod">
          <ac:chgData name="Vincent Yan" userId="974a0210-51a7-45f1-8ecd-8ae719c5a978" providerId="ADAL" clId="{09F7A6C7-0563-4AA6-A92C-ACBD2B81752C}" dt="2022-04-27T23:41:39.009" v="1878" actId="1076"/>
          <ac:spMkLst>
            <pc:docMk/>
            <pc:sldMk cId="1064823100" sldId="2139119020"/>
            <ac:spMk id="5" creationId="{73214FD2-0260-C948-914E-5CC395B89F69}"/>
          </ac:spMkLst>
        </pc:spChg>
        <pc:spChg chg="mod">
          <ac:chgData name="Vincent Yan" userId="974a0210-51a7-45f1-8ecd-8ae719c5a978" providerId="ADAL" clId="{09F7A6C7-0563-4AA6-A92C-ACBD2B81752C}" dt="2022-04-27T23:41:39.009" v="1878" actId="1076"/>
          <ac:spMkLst>
            <pc:docMk/>
            <pc:sldMk cId="1064823100" sldId="2139119020"/>
            <ac:spMk id="8" creationId="{8FCCA245-98A4-BD8E-4AA3-72C928118103}"/>
          </ac:spMkLst>
        </pc:spChg>
        <pc:grpChg chg="add mod">
          <ac:chgData name="Vincent Yan" userId="974a0210-51a7-45f1-8ecd-8ae719c5a978" providerId="ADAL" clId="{09F7A6C7-0563-4AA6-A92C-ACBD2B81752C}" dt="2022-04-27T23:41:39.009" v="1878" actId="1076"/>
          <ac:grpSpMkLst>
            <pc:docMk/>
            <pc:sldMk cId="1064823100" sldId="2139119020"/>
            <ac:grpSpMk id="2" creationId="{79AEEB51-D800-0AC6-AF91-673D23F51E64}"/>
          </ac:grpSpMkLst>
        </pc:grpChg>
        <pc:grpChg chg="add mod">
          <ac:chgData name="Vincent Yan" userId="974a0210-51a7-45f1-8ecd-8ae719c5a978" providerId="ADAL" clId="{09F7A6C7-0563-4AA6-A92C-ACBD2B81752C}" dt="2022-04-27T23:41:39.009" v="1878" actId="1076"/>
          <ac:grpSpMkLst>
            <pc:docMk/>
            <pc:sldMk cId="1064823100" sldId="2139119020"/>
            <ac:grpSpMk id="7" creationId="{17773B04-3048-399C-C240-AC1E337A401C}"/>
          </ac:grpSpMkLst>
        </pc:grpChg>
        <pc:picChg chg="mod">
          <ac:chgData name="Vincent Yan" userId="974a0210-51a7-45f1-8ecd-8ae719c5a978" providerId="ADAL" clId="{09F7A6C7-0563-4AA6-A92C-ACBD2B81752C}" dt="2022-04-27T23:41:39.009" v="1878" actId="1076"/>
          <ac:picMkLst>
            <pc:docMk/>
            <pc:sldMk cId="1064823100" sldId="2139119020"/>
            <ac:picMk id="9" creationId="{8F402DC7-EFD7-D560-753D-62EDBBD93641}"/>
          </ac:picMkLst>
        </pc:picChg>
        <pc:picChg chg="mod">
          <ac:chgData name="Vincent Yan" userId="974a0210-51a7-45f1-8ecd-8ae719c5a978" providerId="ADAL" clId="{09F7A6C7-0563-4AA6-A92C-ACBD2B81752C}" dt="2022-04-27T23:41:39.009" v="1878" actId="1076"/>
          <ac:picMkLst>
            <pc:docMk/>
            <pc:sldMk cId="1064823100" sldId="2139119020"/>
            <ac:picMk id="5122" creationId="{0B9CDE3A-5664-A703-4EA1-834042353668}"/>
          </ac:picMkLst>
        </pc:picChg>
      </pc:sldChg>
      <pc:sldChg chg="addSp delSp modSp add mod">
        <pc:chgData name="Vincent Yan" userId="974a0210-51a7-45f1-8ecd-8ae719c5a978" providerId="ADAL" clId="{09F7A6C7-0563-4AA6-A92C-ACBD2B81752C}" dt="2022-04-27T23:58:08.558" v="2076" actId="255"/>
        <pc:sldMkLst>
          <pc:docMk/>
          <pc:sldMk cId="4034915089" sldId="2139119021"/>
        </pc:sldMkLst>
        <pc:spChg chg="del">
          <ac:chgData name="Vincent Yan" userId="974a0210-51a7-45f1-8ecd-8ae719c5a978" providerId="ADAL" clId="{09F7A6C7-0563-4AA6-A92C-ACBD2B81752C}" dt="2022-04-27T23:43:26.815" v="1892" actId="478"/>
          <ac:spMkLst>
            <pc:docMk/>
            <pc:sldMk cId="4034915089" sldId="2139119021"/>
            <ac:spMk id="7" creationId="{FB8669A8-BF57-AA00-A78B-393E33D29CE8}"/>
          </ac:spMkLst>
        </pc:spChg>
        <pc:spChg chg="add mod">
          <ac:chgData name="Vincent Yan" userId="974a0210-51a7-45f1-8ecd-8ae719c5a978" providerId="ADAL" clId="{09F7A6C7-0563-4AA6-A92C-ACBD2B81752C}" dt="2022-04-27T23:56:10.480" v="2011" actId="1076"/>
          <ac:spMkLst>
            <pc:docMk/>
            <pc:sldMk cId="4034915089" sldId="2139119021"/>
            <ac:spMk id="10" creationId="{5EBBF787-C558-42B2-E851-A9BC1D41320A}"/>
          </ac:spMkLst>
        </pc:spChg>
        <pc:spChg chg="add mod">
          <ac:chgData name="Vincent Yan" userId="974a0210-51a7-45f1-8ecd-8ae719c5a978" providerId="ADAL" clId="{09F7A6C7-0563-4AA6-A92C-ACBD2B81752C}" dt="2022-04-27T23:56:10.480" v="2011" actId="1076"/>
          <ac:spMkLst>
            <pc:docMk/>
            <pc:sldMk cId="4034915089" sldId="2139119021"/>
            <ac:spMk id="11" creationId="{03784916-032D-0125-9BE7-C977D9952E5C}"/>
          </ac:spMkLst>
        </pc:spChg>
        <pc:spChg chg="add mod">
          <ac:chgData name="Vincent Yan" userId="974a0210-51a7-45f1-8ecd-8ae719c5a978" providerId="ADAL" clId="{09F7A6C7-0563-4AA6-A92C-ACBD2B81752C}" dt="2022-04-27T23:56:10.480" v="2011" actId="1076"/>
          <ac:spMkLst>
            <pc:docMk/>
            <pc:sldMk cId="4034915089" sldId="2139119021"/>
            <ac:spMk id="24" creationId="{0D05659A-4FEA-210D-C540-9D90FDC7F5CE}"/>
          </ac:spMkLst>
        </pc:spChg>
        <pc:spChg chg="add mod">
          <ac:chgData name="Vincent Yan" userId="974a0210-51a7-45f1-8ecd-8ae719c5a978" providerId="ADAL" clId="{09F7A6C7-0563-4AA6-A92C-ACBD2B81752C}" dt="2022-04-27T23:56:10.480" v="2011" actId="1076"/>
          <ac:spMkLst>
            <pc:docMk/>
            <pc:sldMk cId="4034915089" sldId="2139119021"/>
            <ac:spMk id="29" creationId="{0BC5A22B-F968-2C72-D880-ECFAB076B14B}"/>
          </ac:spMkLst>
        </pc:spChg>
        <pc:spChg chg="add mod">
          <ac:chgData name="Vincent Yan" userId="974a0210-51a7-45f1-8ecd-8ae719c5a978" providerId="ADAL" clId="{09F7A6C7-0563-4AA6-A92C-ACBD2B81752C}" dt="2022-04-27T23:56:53.764" v="2017" actId="571"/>
          <ac:spMkLst>
            <pc:docMk/>
            <pc:sldMk cId="4034915089" sldId="2139119021"/>
            <ac:spMk id="31" creationId="{97876590-6BDE-DF5E-EE3C-A836D1CA2ADF}"/>
          </ac:spMkLst>
        </pc:spChg>
        <pc:spChg chg="add mod">
          <ac:chgData name="Vincent Yan" userId="974a0210-51a7-45f1-8ecd-8ae719c5a978" providerId="ADAL" clId="{09F7A6C7-0563-4AA6-A92C-ACBD2B81752C}" dt="2022-04-27T23:57:42.356" v="2053" actId="255"/>
          <ac:spMkLst>
            <pc:docMk/>
            <pc:sldMk cId="4034915089" sldId="2139119021"/>
            <ac:spMk id="32" creationId="{6197F516-FF85-CD03-5BC6-1EDEDD4C0992}"/>
          </ac:spMkLst>
        </pc:spChg>
        <pc:spChg chg="add mod">
          <ac:chgData name="Vincent Yan" userId="974a0210-51a7-45f1-8ecd-8ae719c5a978" providerId="ADAL" clId="{09F7A6C7-0563-4AA6-A92C-ACBD2B81752C}" dt="2022-04-27T23:58:08.558" v="2076" actId="255"/>
          <ac:spMkLst>
            <pc:docMk/>
            <pc:sldMk cId="4034915089" sldId="2139119021"/>
            <ac:spMk id="33" creationId="{8A3CB64B-69E1-6051-B5CD-BBFF6C38E1DE}"/>
          </ac:spMkLst>
        </pc:spChg>
        <pc:spChg chg="mod">
          <ac:chgData name="Vincent Yan" userId="974a0210-51a7-45f1-8ecd-8ae719c5a978" providerId="ADAL" clId="{09F7A6C7-0563-4AA6-A92C-ACBD2B81752C}" dt="2022-04-27T23:42:08.041" v="1890" actId="20577"/>
          <ac:spMkLst>
            <pc:docMk/>
            <pc:sldMk cId="4034915089" sldId="2139119021"/>
            <ac:spMk id="51" creationId="{FD6ABADF-9F9A-4087-BF7A-D382D8423E11}"/>
          </ac:spMkLst>
        </pc:spChg>
        <pc:picChg chg="add mod">
          <ac:chgData name="Vincent Yan" userId="974a0210-51a7-45f1-8ecd-8ae719c5a978" providerId="ADAL" clId="{09F7A6C7-0563-4AA6-A92C-ACBD2B81752C}" dt="2022-04-27T23:56:10.480" v="2011" actId="1076"/>
          <ac:picMkLst>
            <pc:docMk/>
            <pc:sldMk cId="4034915089" sldId="2139119021"/>
            <ac:picMk id="3" creationId="{ECA65AC2-479F-00AB-31E3-574DFFECB3EC}"/>
          </ac:picMkLst>
        </pc:picChg>
        <pc:picChg chg="add mod">
          <ac:chgData name="Vincent Yan" userId="974a0210-51a7-45f1-8ecd-8ae719c5a978" providerId="ADAL" clId="{09F7A6C7-0563-4AA6-A92C-ACBD2B81752C}" dt="2022-04-27T23:56:10.480" v="2011" actId="1076"/>
          <ac:picMkLst>
            <pc:docMk/>
            <pc:sldMk cId="4034915089" sldId="2139119021"/>
            <ac:picMk id="9" creationId="{AD562F65-F89A-04DB-7D23-F1C74FE8BC2E}"/>
          </ac:picMkLst>
        </pc:picChg>
        <pc:picChg chg="add del mod">
          <ac:chgData name="Vincent Yan" userId="974a0210-51a7-45f1-8ecd-8ae719c5a978" providerId="ADAL" clId="{09F7A6C7-0563-4AA6-A92C-ACBD2B81752C}" dt="2022-04-27T23:54:08.227" v="1956" actId="478"/>
          <ac:picMkLst>
            <pc:docMk/>
            <pc:sldMk cId="4034915089" sldId="2139119021"/>
            <ac:picMk id="13" creationId="{E4BE14E0-403A-DFCE-45D6-3E0051298107}"/>
          </ac:picMkLst>
        </pc:picChg>
        <pc:picChg chg="add mod">
          <ac:chgData name="Vincent Yan" userId="974a0210-51a7-45f1-8ecd-8ae719c5a978" providerId="ADAL" clId="{09F7A6C7-0563-4AA6-A92C-ACBD2B81752C}" dt="2022-04-27T23:56:28.015" v="2013" actId="207"/>
          <ac:picMkLst>
            <pc:docMk/>
            <pc:sldMk cId="4034915089" sldId="2139119021"/>
            <ac:picMk id="15" creationId="{D92D41D8-2605-C5BB-E4CB-A55846191203}"/>
          </ac:picMkLst>
        </pc:picChg>
        <pc:picChg chg="add mod">
          <ac:chgData name="Vincent Yan" userId="974a0210-51a7-45f1-8ecd-8ae719c5a978" providerId="ADAL" clId="{09F7A6C7-0563-4AA6-A92C-ACBD2B81752C}" dt="2022-04-27T23:56:37.278" v="2015" actId="1076"/>
          <ac:picMkLst>
            <pc:docMk/>
            <pc:sldMk cId="4034915089" sldId="2139119021"/>
            <ac:picMk id="17" creationId="{D3A7FA7D-D161-ECF7-CB8E-90A525565032}"/>
          </ac:picMkLst>
        </pc:picChg>
        <pc:picChg chg="del">
          <ac:chgData name="Vincent Yan" userId="974a0210-51a7-45f1-8ecd-8ae719c5a978" providerId="ADAL" clId="{09F7A6C7-0563-4AA6-A92C-ACBD2B81752C}" dt="2022-04-27T23:42:11.214" v="1891" actId="478"/>
          <ac:picMkLst>
            <pc:docMk/>
            <pc:sldMk cId="4034915089" sldId="2139119021"/>
            <ac:picMk id="9218" creationId="{AE24AC96-4ED0-D2F3-F728-99735E412B63}"/>
          </ac:picMkLst>
        </pc:picChg>
        <pc:cxnChg chg="add mod">
          <ac:chgData name="Vincent Yan" userId="974a0210-51a7-45f1-8ecd-8ae719c5a978" providerId="ADAL" clId="{09F7A6C7-0563-4AA6-A92C-ACBD2B81752C}" dt="2022-04-27T23:56:19.321" v="2012" actId="14100"/>
          <ac:cxnSpMkLst>
            <pc:docMk/>
            <pc:sldMk cId="4034915089" sldId="2139119021"/>
            <ac:cxnSpMk id="5" creationId="{F84D9EFA-73F4-B1FB-FE8D-9E5E1FF31295}"/>
          </ac:cxnSpMkLst>
        </pc:cxnChg>
        <pc:cxnChg chg="add mod">
          <ac:chgData name="Vincent Yan" userId="974a0210-51a7-45f1-8ecd-8ae719c5a978" providerId="ADAL" clId="{09F7A6C7-0563-4AA6-A92C-ACBD2B81752C}" dt="2022-04-27T23:56:10.480" v="2011" actId="1076"/>
          <ac:cxnSpMkLst>
            <pc:docMk/>
            <pc:sldMk cId="4034915089" sldId="2139119021"/>
            <ac:cxnSpMk id="21" creationId="{E0380444-2FDC-3C6C-2C56-F442B52FADB5}"/>
          </ac:cxnSpMkLst>
        </pc:cxnChg>
        <pc:cxnChg chg="add mod">
          <ac:chgData name="Vincent Yan" userId="974a0210-51a7-45f1-8ecd-8ae719c5a978" providerId="ADAL" clId="{09F7A6C7-0563-4AA6-A92C-ACBD2B81752C}" dt="2022-04-27T23:56:10.480" v="2011" actId="1076"/>
          <ac:cxnSpMkLst>
            <pc:docMk/>
            <pc:sldMk cId="4034915089" sldId="2139119021"/>
            <ac:cxnSpMk id="25" creationId="{EBC102FD-30AD-F251-C68C-AD6A202447A9}"/>
          </ac:cxnSpMkLst>
        </pc:cxnChg>
        <pc:cxnChg chg="add mod">
          <ac:chgData name="Vincent Yan" userId="974a0210-51a7-45f1-8ecd-8ae719c5a978" providerId="ADAL" clId="{09F7A6C7-0563-4AA6-A92C-ACBD2B81752C}" dt="2022-04-27T23:56:10.480" v="2011" actId="1076"/>
          <ac:cxnSpMkLst>
            <pc:docMk/>
            <pc:sldMk cId="4034915089" sldId="2139119021"/>
            <ac:cxnSpMk id="28" creationId="{407C9B95-FCBA-C2D6-0C71-61C7B37EA50B}"/>
          </ac:cxnSpMkLst>
        </pc:cxnChg>
      </pc:sldChg>
      <pc:sldChg chg="add del">
        <pc:chgData name="Vincent Yan" userId="974a0210-51a7-45f1-8ecd-8ae719c5a978" providerId="ADAL" clId="{09F7A6C7-0563-4AA6-A92C-ACBD2B81752C}" dt="2022-04-28T01:23:59.585" v="3453" actId="47"/>
        <pc:sldMkLst>
          <pc:docMk/>
          <pc:sldMk cId="1518685913" sldId="2139119022"/>
        </pc:sldMkLst>
      </pc:sldChg>
      <pc:sldChg chg="addSp delSp modSp add mod ord">
        <pc:chgData name="Vincent Yan" userId="974a0210-51a7-45f1-8ecd-8ae719c5a978" providerId="ADAL" clId="{09F7A6C7-0563-4AA6-A92C-ACBD2B81752C}" dt="2022-04-28T00:05:20.506" v="2145" actId="1076"/>
        <pc:sldMkLst>
          <pc:docMk/>
          <pc:sldMk cId="1037615844" sldId="2139119023"/>
        </pc:sldMkLst>
        <pc:spChg chg="add mod">
          <ac:chgData name="Vincent Yan" userId="974a0210-51a7-45f1-8ecd-8ae719c5a978" providerId="ADAL" clId="{09F7A6C7-0563-4AA6-A92C-ACBD2B81752C}" dt="2022-04-28T00:02:24.633" v="2122" actId="207"/>
          <ac:spMkLst>
            <pc:docMk/>
            <pc:sldMk cId="1037615844" sldId="2139119023"/>
            <ac:spMk id="8" creationId="{3AF433E0-995E-70BE-2823-9E2FC1393080}"/>
          </ac:spMkLst>
        </pc:spChg>
        <pc:spChg chg="add mod">
          <ac:chgData name="Vincent Yan" userId="974a0210-51a7-45f1-8ecd-8ae719c5a978" providerId="ADAL" clId="{09F7A6C7-0563-4AA6-A92C-ACBD2B81752C}" dt="2022-04-28T00:02:54.654" v="2133" actId="403"/>
          <ac:spMkLst>
            <pc:docMk/>
            <pc:sldMk cId="1037615844" sldId="2139119023"/>
            <ac:spMk id="9" creationId="{13574F62-1A82-C8E7-3340-D5D02CC5FBA5}"/>
          </ac:spMkLst>
        </pc:spChg>
        <pc:spChg chg="del">
          <ac:chgData name="Vincent Yan" userId="974a0210-51a7-45f1-8ecd-8ae719c5a978" providerId="ADAL" clId="{09F7A6C7-0563-4AA6-A92C-ACBD2B81752C}" dt="2022-04-28T00:02:16.055" v="2120" actId="478"/>
          <ac:spMkLst>
            <pc:docMk/>
            <pc:sldMk cId="1037615844" sldId="2139119023"/>
            <ac:spMk id="59" creationId="{61CDE98E-94C6-D712-0AE7-BBB2D85CC867}"/>
          </ac:spMkLst>
        </pc:spChg>
        <pc:grpChg chg="del">
          <ac:chgData name="Vincent Yan" userId="974a0210-51a7-45f1-8ecd-8ae719c5a978" providerId="ADAL" clId="{09F7A6C7-0563-4AA6-A92C-ACBD2B81752C}" dt="2022-04-28T00:02:16.055" v="2120" actId="478"/>
          <ac:grpSpMkLst>
            <pc:docMk/>
            <pc:sldMk cId="1037615844" sldId="2139119023"/>
            <ac:grpSpMk id="29" creationId="{8A29F656-6378-11EA-E7F9-28C2AC9959B5}"/>
          </ac:grpSpMkLst>
        </pc:grpChg>
        <pc:picChg chg="add mod">
          <ac:chgData name="Vincent Yan" userId="974a0210-51a7-45f1-8ecd-8ae719c5a978" providerId="ADAL" clId="{09F7A6C7-0563-4AA6-A92C-ACBD2B81752C}" dt="2022-04-28T00:05:20.506" v="2145" actId="1076"/>
          <ac:picMkLst>
            <pc:docMk/>
            <pc:sldMk cId="1037615844" sldId="2139119023"/>
            <ac:picMk id="3" creationId="{421A7713-A2C5-8E96-4FBA-6BEAB96C1972}"/>
          </ac:picMkLst>
        </pc:picChg>
        <pc:picChg chg="add del mod">
          <ac:chgData name="Vincent Yan" userId="974a0210-51a7-45f1-8ecd-8ae719c5a978" providerId="ADAL" clId="{09F7A6C7-0563-4AA6-A92C-ACBD2B81752C}" dt="2022-04-28T00:03:44.661" v="2135" actId="478"/>
          <ac:picMkLst>
            <pc:docMk/>
            <pc:sldMk cId="1037615844" sldId="2139119023"/>
            <ac:picMk id="7" creationId="{6B1D32E8-EC3C-EAD2-7979-ACF7BF464119}"/>
          </ac:picMkLst>
        </pc:picChg>
        <pc:picChg chg="del">
          <ac:chgData name="Vincent Yan" userId="974a0210-51a7-45f1-8ecd-8ae719c5a978" providerId="ADAL" clId="{09F7A6C7-0563-4AA6-A92C-ACBD2B81752C}" dt="2022-04-28T00:02:16.055" v="2120" actId="478"/>
          <ac:picMkLst>
            <pc:docMk/>
            <pc:sldMk cId="1037615844" sldId="2139119023"/>
            <ac:picMk id="60" creationId="{66F2AA98-0FBD-7A3E-0347-3234B0D4E276}"/>
          </ac:picMkLst>
        </pc:picChg>
        <pc:picChg chg="add del mod">
          <ac:chgData name="Vincent Yan" userId="974a0210-51a7-45f1-8ecd-8ae719c5a978" providerId="ADAL" clId="{09F7A6C7-0563-4AA6-A92C-ACBD2B81752C}" dt="2022-04-28T00:03:44.661" v="2135" actId="478"/>
          <ac:picMkLst>
            <pc:docMk/>
            <pc:sldMk cId="1037615844" sldId="2139119023"/>
            <ac:picMk id="10242" creationId="{55A160F5-6E1F-1C51-0DF5-BD4E3E67824D}"/>
          </ac:picMkLst>
        </pc:picChg>
        <pc:picChg chg="add del mod">
          <ac:chgData name="Vincent Yan" userId="974a0210-51a7-45f1-8ecd-8ae719c5a978" providerId="ADAL" clId="{09F7A6C7-0563-4AA6-A92C-ACBD2B81752C}" dt="2022-04-28T00:04:14.360" v="2137" actId="478"/>
          <ac:picMkLst>
            <pc:docMk/>
            <pc:sldMk cId="1037615844" sldId="2139119023"/>
            <ac:picMk id="10244" creationId="{94107A36-9C4A-C2C2-10B9-DED5EA3EAB83}"/>
          </ac:picMkLst>
        </pc:picChg>
      </pc:sldChg>
      <pc:sldChg chg="delSp modSp add mod ord">
        <pc:chgData name="Vincent Yan" userId="974a0210-51a7-45f1-8ecd-8ae719c5a978" providerId="ADAL" clId="{09F7A6C7-0563-4AA6-A92C-ACBD2B81752C}" dt="2022-04-28T00:08:11.807" v="2245" actId="1076"/>
        <pc:sldMkLst>
          <pc:docMk/>
          <pc:sldMk cId="1279105326" sldId="2139119024"/>
        </pc:sldMkLst>
        <pc:spChg chg="mod">
          <ac:chgData name="Vincent Yan" userId="974a0210-51a7-45f1-8ecd-8ae719c5a978" providerId="ADAL" clId="{09F7A6C7-0563-4AA6-A92C-ACBD2B81752C}" dt="2022-04-28T00:08:11.807" v="2245" actId="1076"/>
          <ac:spMkLst>
            <pc:docMk/>
            <pc:sldMk cId="1279105326" sldId="2139119024"/>
            <ac:spMk id="8" creationId="{3AF433E0-995E-70BE-2823-9E2FC1393080}"/>
          </ac:spMkLst>
        </pc:spChg>
        <pc:spChg chg="del">
          <ac:chgData name="Vincent Yan" userId="974a0210-51a7-45f1-8ecd-8ae719c5a978" providerId="ADAL" clId="{09F7A6C7-0563-4AA6-A92C-ACBD2B81752C}" dt="2022-04-28T00:07:19.739" v="2180" actId="478"/>
          <ac:spMkLst>
            <pc:docMk/>
            <pc:sldMk cId="1279105326" sldId="2139119024"/>
            <ac:spMk id="9" creationId="{13574F62-1A82-C8E7-3340-D5D02CC5FBA5}"/>
          </ac:spMkLst>
        </pc:spChg>
        <pc:picChg chg="del">
          <ac:chgData name="Vincent Yan" userId="974a0210-51a7-45f1-8ecd-8ae719c5a978" providerId="ADAL" clId="{09F7A6C7-0563-4AA6-A92C-ACBD2B81752C}" dt="2022-04-28T00:07:01.133" v="2152" actId="478"/>
          <ac:picMkLst>
            <pc:docMk/>
            <pc:sldMk cId="1279105326" sldId="2139119024"/>
            <ac:picMk id="3" creationId="{421A7713-A2C5-8E96-4FBA-6BEAB96C1972}"/>
          </ac:picMkLst>
        </pc:picChg>
      </pc:sldChg>
      <pc:sldChg chg="addSp delSp modSp add del mod ord modClrScheme chgLayout">
        <pc:chgData name="Vincent Yan" userId="974a0210-51a7-45f1-8ecd-8ae719c5a978" providerId="ADAL" clId="{09F7A6C7-0563-4AA6-A92C-ACBD2B81752C}" dt="2022-04-28T17:12:01.749" v="5089" actId="47"/>
        <pc:sldMkLst>
          <pc:docMk/>
          <pc:sldMk cId="3651855626" sldId="2139119025"/>
        </pc:sldMkLst>
        <pc:spChg chg="add del mod ord">
          <ac:chgData name="Vincent Yan" userId="974a0210-51a7-45f1-8ecd-8ae719c5a978" providerId="ADAL" clId="{09F7A6C7-0563-4AA6-A92C-ACBD2B81752C}" dt="2022-04-28T17:10:58.707" v="5074" actId="700"/>
          <ac:spMkLst>
            <pc:docMk/>
            <pc:sldMk cId="3651855626" sldId="2139119025"/>
            <ac:spMk id="2" creationId="{C451AF38-2555-B0A5-FB92-EB5FBF528013}"/>
          </ac:spMkLst>
        </pc:spChg>
        <pc:spChg chg="add del mod ord">
          <ac:chgData name="Vincent Yan" userId="974a0210-51a7-45f1-8ecd-8ae719c5a978" providerId="ADAL" clId="{09F7A6C7-0563-4AA6-A92C-ACBD2B81752C}" dt="2022-04-28T17:10:58.707" v="5074" actId="700"/>
          <ac:spMkLst>
            <pc:docMk/>
            <pc:sldMk cId="3651855626" sldId="2139119025"/>
            <ac:spMk id="3" creationId="{2BABC949-D91B-76A4-A43A-E7451A2B935B}"/>
          </ac:spMkLst>
        </pc:spChg>
        <pc:spChg chg="add del mod">
          <ac:chgData name="Vincent Yan" userId="974a0210-51a7-45f1-8ecd-8ae719c5a978" providerId="ADAL" clId="{09F7A6C7-0563-4AA6-A92C-ACBD2B81752C}" dt="2022-04-28T16:52:33.842" v="4469" actId="478"/>
          <ac:spMkLst>
            <pc:docMk/>
            <pc:sldMk cId="3651855626" sldId="2139119025"/>
            <ac:spMk id="9" creationId="{0B4042B3-47E9-7F1B-8138-032A26773840}"/>
          </ac:spMkLst>
        </pc:spChg>
        <pc:spChg chg="add mod">
          <ac:chgData name="Vincent Yan" userId="974a0210-51a7-45f1-8ecd-8ae719c5a978" providerId="ADAL" clId="{09F7A6C7-0563-4AA6-A92C-ACBD2B81752C}" dt="2022-04-28T17:04:17.351" v="5029" actId="20577"/>
          <ac:spMkLst>
            <pc:docMk/>
            <pc:sldMk cId="3651855626" sldId="2139119025"/>
            <ac:spMk id="10" creationId="{45332FCA-6E91-418C-78FB-1E0572531A5E}"/>
          </ac:spMkLst>
        </pc:spChg>
        <pc:spChg chg="add del mod">
          <ac:chgData name="Vincent Yan" userId="974a0210-51a7-45f1-8ecd-8ae719c5a978" providerId="ADAL" clId="{09F7A6C7-0563-4AA6-A92C-ACBD2B81752C}" dt="2022-04-28T00:51:26.123" v="2773"/>
          <ac:spMkLst>
            <pc:docMk/>
            <pc:sldMk cId="3651855626" sldId="2139119025"/>
            <ac:spMk id="11" creationId="{3CD9A4D3-C6E6-3C91-BBF9-7075695051FD}"/>
          </ac:spMkLst>
        </pc:spChg>
        <pc:spChg chg="add del mod">
          <ac:chgData name="Vincent Yan" userId="974a0210-51a7-45f1-8ecd-8ae719c5a978" providerId="ADAL" clId="{09F7A6C7-0563-4AA6-A92C-ACBD2B81752C}" dt="2022-04-28T16:59:44.246" v="4763"/>
          <ac:spMkLst>
            <pc:docMk/>
            <pc:sldMk cId="3651855626" sldId="2139119025"/>
            <ac:spMk id="11" creationId="{E9C757DC-0549-D160-4BCD-A890CAB5FDFB}"/>
          </ac:spMkLst>
        </pc:spChg>
        <pc:spChg chg="add del mod">
          <ac:chgData name="Vincent Yan" userId="974a0210-51a7-45f1-8ecd-8ae719c5a978" providerId="ADAL" clId="{09F7A6C7-0563-4AA6-A92C-ACBD2B81752C}" dt="2022-04-28T00:51:30.133" v="2777" actId="478"/>
          <ac:spMkLst>
            <pc:docMk/>
            <pc:sldMk cId="3651855626" sldId="2139119025"/>
            <ac:spMk id="12" creationId="{736AA6A2-0428-A65A-2E37-D76FE37F9396}"/>
          </ac:spMkLst>
        </pc:spChg>
        <pc:spChg chg="mod">
          <ac:chgData name="Vincent Yan" userId="974a0210-51a7-45f1-8ecd-8ae719c5a978" providerId="ADAL" clId="{09F7A6C7-0563-4AA6-A92C-ACBD2B81752C}" dt="2022-04-28T16:52:25.301" v="4465" actId="20577"/>
          <ac:spMkLst>
            <pc:docMk/>
            <pc:sldMk cId="3651855626" sldId="2139119025"/>
            <ac:spMk id="24" creationId="{4E71D095-043F-44F2-AD6D-29F398E3B69D}"/>
          </ac:spMkLst>
        </pc:spChg>
        <pc:spChg chg="del">
          <ac:chgData name="Vincent Yan" userId="974a0210-51a7-45f1-8ecd-8ae719c5a978" providerId="ADAL" clId="{09F7A6C7-0563-4AA6-A92C-ACBD2B81752C}" dt="2022-04-28T00:50:35.611" v="2748" actId="478"/>
          <ac:spMkLst>
            <pc:docMk/>
            <pc:sldMk cId="3651855626" sldId="2139119025"/>
            <ac:spMk id="31" creationId="{9B79FC5B-F802-ECDC-80BB-DE8B0EDBCA8F}"/>
          </ac:spMkLst>
        </pc:spChg>
        <pc:spChg chg="del">
          <ac:chgData name="Vincent Yan" userId="974a0210-51a7-45f1-8ecd-8ae719c5a978" providerId="ADAL" clId="{09F7A6C7-0563-4AA6-A92C-ACBD2B81752C}" dt="2022-04-28T00:50:35.611" v="2748" actId="478"/>
          <ac:spMkLst>
            <pc:docMk/>
            <pc:sldMk cId="3651855626" sldId="2139119025"/>
            <ac:spMk id="34" creationId="{66E99218-7B4E-41EC-1163-DDCB5DF64343}"/>
          </ac:spMkLst>
        </pc:spChg>
        <pc:spChg chg="del">
          <ac:chgData name="Vincent Yan" userId="974a0210-51a7-45f1-8ecd-8ae719c5a978" providerId="ADAL" clId="{09F7A6C7-0563-4AA6-A92C-ACBD2B81752C}" dt="2022-04-28T00:50:35.611" v="2748" actId="478"/>
          <ac:spMkLst>
            <pc:docMk/>
            <pc:sldMk cId="3651855626" sldId="2139119025"/>
            <ac:spMk id="36" creationId="{32DF2847-2777-368D-7B63-2EF65D38A564}"/>
          </ac:spMkLst>
        </pc:spChg>
        <pc:picChg chg="add del mod modCrop">
          <ac:chgData name="Vincent Yan" userId="974a0210-51a7-45f1-8ecd-8ae719c5a978" providerId="ADAL" clId="{09F7A6C7-0563-4AA6-A92C-ACBD2B81752C}" dt="2022-04-28T01:03:18.771" v="3055" actId="478"/>
          <ac:picMkLst>
            <pc:docMk/>
            <pc:sldMk cId="3651855626" sldId="2139119025"/>
            <ac:picMk id="3" creationId="{E4CB6FF2-0535-1642-0ADC-066A95F54B75}"/>
          </ac:picMkLst>
        </pc:picChg>
        <pc:picChg chg="add del mod">
          <ac:chgData name="Vincent Yan" userId="974a0210-51a7-45f1-8ecd-8ae719c5a978" providerId="ADAL" clId="{09F7A6C7-0563-4AA6-A92C-ACBD2B81752C}" dt="2022-04-28T16:52:27.682" v="4466" actId="478"/>
          <ac:picMkLst>
            <pc:docMk/>
            <pc:sldMk cId="3651855626" sldId="2139119025"/>
            <ac:picMk id="5" creationId="{EE3C03C1-2D3D-226E-8CC3-C873296AE998}"/>
          </ac:picMkLst>
        </pc:picChg>
        <pc:picChg chg="del">
          <ac:chgData name="Vincent Yan" userId="974a0210-51a7-45f1-8ecd-8ae719c5a978" providerId="ADAL" clId="{09F7A6C7-0563-4AA6-A92C-ACBD2B81752C}" dt="2022-04-28T00:50:35.611" v="2748" actId="478"/>
          <ac:picMkLst>
            <pc:docMk/>
            <pc:sldMk cId="3651855626" sldId="2139119025"/>
            <ac:picMk id="30" creationId="{6A1A10D9-9F9D-8968-42E8-9B54E7588C32}"/>
          </ac:picMkLst>
        </pc:picChg>
        <pc:picChg chg="del">
          <ac:chgData name="Vincent Yan" userId="974a0210-51a7-45f1-8ecd-8ae719c5a978" providerId="ADAL" clId="{09F7A6C7-0563-4AA6-A92C-ACBD2B81752C}" dt="2022-04-28T00:50:35.611" v="2748" actId="478"/>
          <ac:picMkLst>
            <pc:docMk/>
            <pc:sldMk cId="3651855626" sldId="2139119025"/>
            <ac:picMk id="33" creationId="{D0A648C9-B8DA-D16D-12D1-567164FAE149}"/>
          </ac:picMkLst>
        </pc:picChg>
        <pc:picChg chg="del">
          <ac:chgData name="Vincent Yan" userId="974a0210-51a7-45f1-8ecd-8ae719c5a978" providerId="ADAL" clId="{09F7A6C7-0563-4AA6-A92C-ACBD2B81752C}" dt="2022-04-28T00:50:35.611" v="2748" actId="478"/>
          <ac:picMkLst>
            <pc:docMk/>
            <pc:sldMk cId="3651855626" sldId="2139119025"/>
            <ac:picMk id="35" creationId="{F5736440-062C-48D3-D69A-7C03A7FD99FF}"/>
          </ac:picMkLst>
        </pc:picChg>
        <pc:picChg chg="add del mod">
          <ac:chgData name="Vincent Yan" userId="974a0210-51a7-45f1-8ecd-8ae719c5a978" providerId="ADAL" clId="{09F7A6C7-0563-4AA6-A92C-ACBD2B81752C}" dt="2022-04-28T16:52:36.229" v="4470" actId="478"/>
          <ac:picMkLst>
            <pc:docMk/>
            <pc:sldMk cId="3651855626" sldId="2139119025"/>
            <ac:picMk id="13314" creationId="{0F06DD4B-8B44-F8F1-2C5C-E9335A46C4DD}"/>
          </ac:picMkLst>
        </pc:picChg>
        <pc:picChg chg="add del mod">
          <ac:chgData name="Vincent Yan" userId="974a0210-51a7-45f1-8ecd-8ae719c5a978" providerId="ADAL" clId="{09F7A6C7-0563-4AA6-A92C-ACBD2B81752C}" dt="2022-04-28T16:52:36.229" v="4470" actId="478"/>
          <ac:picMkLst>
            <pc:docMk/>
            <pc:sldMk cId="3651855626" sldId="2139119025"/>
            <ac:picMk id="13316" creationId="{742FE56C-BB18-0222-9FFC-836E40A2673D}"/>
          </ac:picMkLst>
        </pc:picChg>
        <pc:picChg chg="add del mod">
          <ac:chgData name="Vincent Yan" userId="974a0210-51a7-45f1-8ecd-8ae719c5a978" providerId="ADAL" clId="{09F7A6C7-0563-4AA6-A92C-ACBD2B81752C}" dt="2022-04-28T16:52:36.229" v="4470" actId="478"/>
          <ac:picMkLst>
            <pc:docMk/>
            <pc:sldMk cId="3651855626" sldId="2139119025"/>
            <ac:picMk id="13318" creationId="{AC35A846-1B12-5C70-DDBB-BB90FEC62F5C}"/>
          </ac:picMkLst>
        </pc:picChg>
      </pc:sldChg>
      <pc:sldChg chg="addSp delSp modSp add mod">
        <pc:chgData name="Vincent Yan" userId="974a0210-51a7-45f1-8ecd-8ae719c5a978" providerId="ADAL" clId="{09F7A6C7-0563-4AA6-A92C-ACBD2B81752C}" dt="2022-04-28T17:00:11.261" v="4787"/>
        <pc:sldMkLst>
          <pc:docMk/>
          <pc:sldMk cId="2503322337" sldId="2139119026"/>
        </pc:sldMkLst>
        <pc:spChg chg="del mod">
          <ac:chgData name="Vincent Yan" userId="974a0210-51a7-45f1-8ecd-8ae719c5a978" providerId="ADAL" clId="{09F7A6C7-0563-4AA6-A92C-ACBD2B81752C}" dt="2022-04-28T17:00:11.007" v="4786" actId="478"/>
          <ac:spMkLst>
            <pc:docMk/>
            <pc:sldMk cId="2503322337" sldId="2139119026"/>
            <ac:spMk id="9" creationId="{0B4042B3-47E9-7F1B-8138-032A26773840}"/>
          </ac:spMkLst>
        </pc:spChg>
        <pc:spChg chg="del">
          <ac:chgData name="Vincent Yan" userId="974a0210-51a7-45f1-8ecd-8ae719c5a978" providerId="ADAL" clId="{09F7A6C7-0563-4AA6-A92C-ACBD2B81752C}" dt="2022-04-28T01:04:08.521" v="3084" actId="478"/>
          <ac:spMkLst>
            <pc:docMk/>
            <pc:sldMk cId="2503322337" sldId="2139119026"/>
            <ac:spMk id="10" creationId="{45332FCA-6E91-418C-78FB-1E0572531A5E}"/>
          </ac:spMkLst>
        </pc:spChg>
        <pc:spChg chg="add mod">
          <ac:chgData name="Vincent Yan" userId="974a0210-51a7-45f1-8ecd-8ae719c5a978" providerId="ADAL" clId="{09F7A6C7-0563-4AA6-A92C-ACBD2B81752C}" dt="2022-04-28T17:00:11.261" v="4787"/>
          <ac:spMkLst>
            <pc:docMk/>
            <pc:sldMk cId="2503322337" sldId="2139119026"/>
            <ac:spMk id="11" creationId="{8C4CFB27-06B6-CE06-6CCE-C29C37FFA98B}"/>
          </ac:spMkLst>
        </pc:spChg>
        <pc:spChg chg="add mod">
          <ac:chgData name="Vincent Yan" userId="974a0210-51a7-45f1-8ecd-8ae719c5a978" providerId="ADAL" clId="{09F7A6C7-0563-4AA6-A92C-ACBD2B81752C}" dt="2022-04-28T01:18:46.332" v="3262" actId="1076"/>
          <ac:spMkLst>
            <pc:docMk/>
            <pc:sldMk cId="2503322337" sldId="2139119026"/>
            <ac:spMk id="12" creationId="{CC444D83-66F5-2973-3103-259D0A178BFA}"/>
          </ac:spMkLst>
        </pc:spChg>
        <pc:spChg chg="add del mod">
          <ac:chgData name="Vincent Yan" userId="974a0210-51a7-45f1-8ecd-8ae719c5a978" providerId="ADAL" clId="{09F7A6C7-0563-4AA6-A92C-ACBD2B81752C}" dt="2022-04-28T01:18:50.210" v="3263" actId="1076"/>
          <ac:spMkLst>
            <pc:docMk/>
            <pc:sldMk cId="2503322337" sldId="2139119026"/>
            <ac:spMk id="16" creationId="{E40D3D14-CE1B-DE77-350F-687198D4A854}"/>
          </ac:spMkLst>
        </pc:spChg>
        <pc:spChg chg="add mod">
          <ac:chgData name="Vincent Yan" userId="974a0210-51a7-45f1-8ecd-8ae719c5a978" providerId="ADAL" clId="{09F7A6C7-0563-4AA6-A92C-ACBD2B81752C}" dt="2022-04-28T01:17:57.289" v="3260" actId="1076"/>
          <ac:spMkLst>
            <pc:docMk/>
            <pc:sldMk cId="2503322337" sldId="2139119026"/>
            <ac:spMk id="18" creationId="{55A2605D-C4E8-8658-A94A-7652AEBCAB66}"/>
          </ac:spMkLst>
        </pc:spChg>
        <pc:spChg chg="add mod">
          <ac:chgData name="Vincent Yan" userId="974a0210-51a7-45f1-8ecd-8ae719c5a978" providerId="ADAL" clId="{09F7A6C7-0563-4AA6-A92C-ACBD2B81752C}" dt="2022-04-28T01:18:46.332" v="3262" actId="1076"/>
          <ac:spMkLst>
            <pc:docMk/>
            <pc:sldMk cId="2503322337" sldId="2139119026"/>
            <ac:spMk id="19" creationId="{A8DDBF74-F9A0-4970-3981-CABAFE525AC7}"/>
          </ac:spMkLst>
        </pc:spChg>
        <pc:spChg chg="mod">
          <ac:chgData name="Vincent Yan" userId="974a0210-51a7-45f1-8ecd-8ae719c5a978" providerId="ADAL" clId="{09F7A6C7-0563-4AA6-A92C-ACBD2B81752C}" dt="2022-04-28T01:14:38.772" v="3199" actId="20577"/>
          <ac:spMkLst>
            <pc:docMk/>
            <pc:sldMk cId="2503322337" sldId="2139119026"/>
            <ac:spMk id="24" creationId="{4E71D095-043F-44F2-AD6D-29F398E3B69D}"/>
          </ac:spMkLst>
        </pc:spChg>
        <pc:picChg chg="add mod">
          <ac:chgData name="Vincent Yan" userId="974a0210-51a7-45f1-8ecd-8ae719c5a978" providerId="ADAL" clId="{09F7A6C7-0563-4AA6-A92C-ACBD2B81752C}" dt="2022-04-28T01:18:46.332" v="3262" actId="1076"/>
          <ac:picMkLst>
            <pc:docMk/>
            <pc:sldMk cId="2503322337" sldId="2139119026"/>
            <ac:picMk id="3" creationId="{643EB61C-5B31-3F34-E31E-6C9DFEA892BE}"/>
          </ac:picMkLst>
        </pc:picChg>
        <pc:picChg chg="del">
          <ac:chgData name="Vincent Yan" userId="974a0210-51a7-45f1-8ecd-8ae719c5a978" providerId="ADAL" clId="{09F7A6C7-0563-4AA6-A92C-ACBD2B81752C}" dt="2022-04-28T01:04:05.595" v="3083" actId="478"/>
          <ac:picMkLst>
            <pc:docMk/>
            <pc:sldMk cId="2503322337" sldId="2139119026"/>
            <ac:picMk id="5" creationId="{EE3C03C1-2D3D-226E-8CC3-C873296AE998}"/>
          </ac:picMkLst>
        </pc:picChg>
        <pc:picChg chg="add mod">
          <ac:chgData name="Vincent Yan" userId="974a0210-51a7-45f1-8ecd-8ae719c5a978" providerId="ADAL" clId="{09F7A6C7-0563-4AA6-A92C-ACBD2B81752C}" dt="2022-04-28T01:18:46.332" v="3262" actId="1076"/>
          <ac:picMkLst>
            <pc:docMk/>
            <pc:sldMk cId="2503322337" sldId="2139119026"/>
            <ac:picMk id="7" creationId="{FCD9F084-81C2-90FE-037A-FE396FA2DA98}"/>
          </ac:picMkLst>
        </pc:picChg>
        <pc:picChg chg="add mod">
          <ac:chgData name="Vincent Yan" userId="974a0210-51a7-45f1-8ecd-8ae719c5a978" providerId="ADAL" clId="{09F7A6C7-0563-4AA6-A92C-ACBD2B81752C}" dt="2022-04-28T01:17:54.637" v="3259" actId="1076"/>
          <ac:picMkLst>
            <pc:docMk/>
            <pc:sldMk cId="2503322337" sldId="2139119026"/>
            <ac:picMk id="14" creationId="{E205CE0A-23B1-4412-D423-EF90A9311948}"/>
          </ac:picMkLst>
        </pc:picChg>
        <pc:picChg chg="del">
          <ac:chgData name="Vincent Yan" userId="974a0210-51a7-45f1-8ecd-8ae719c5a978" providerId="ADAL" clId="{09F7A6C7-0563-4AA6-A92C-ACBD2B81752C}" dt="2022-04-28T01:04:08.521" v="3084" actId="478"/>
          <ac:picMkLst>
            <pc:docMk/>
            <pc:sldMk cId="2503322337" sldId="2139119026"/>
            <ac:picMk id="13314" creationId="{0F06DD4B-8B44-F8F1-2C5C-E9335A46C4DD}"/>
          </ac:picMkLst>
        </pc:picChg>
        <pc:picChg chg="del">
          <ac:chgData name="Vincent Yan" userId="974a0210-51a7-45f1-8ecd-8ae719c5a978" providerId="ADAL" clId="{09F7A6C7-0563-4AA6-A92C-ACBD2B81752C}" dt="2022-04-28T01:04:08.521" v="3084" actId="478"/>
          <ac:picMkLst>
            <pc:docMk/>
            <pc:sldMk cId="2503322337" sldId="2139119026"/>
            <ac:picMk id="13316" creationId="{742FE56C-BB18-0222-9FFC-836E40A2673D}"/>
          </ac:picMkLst>
        </pc:picChg>
        <pc:picChg chg="del">
          <ac:chgData name="Vincent Yan" userId="974a0210-51a7-45f1-8ecd-8ae719c5a978" providerId="ADAL" clId="{09F7A6C7-0563-4AA6-A92C-ACBD2B81752C}" dt="2022-04-28T01:04:08.521" v="3084" actId="478"/>
          <ac:picMkLst>
            <pc:docMk/>
            <pc:sldMk cId="2503322337" sldId="2139119026"/>
            <ac:picMk id="13318" creationId="{AC35A846-1B12-5C70-DDBB-BB90FEC62F5C}"/>
          </ac:picMkLst>
        </pc:picChg>
      </pc:sldChg>
      <pc:sldChg chg="addSp delSp modSp add mod ord">
        <pc:chgData name="Vincent Yan" userId="974a0210-51a7-45f1-8ecd-8ae719c5a978" providerId="ADAL" clId="{09F7A6C7-0563-4AA6-A92C-ACBD2B81752C}" dt="2022-04-28T17:19:24.897" v="5575" actId="1076"/>
        <pc:sldMkLst>
          <pc:docMk/>
          <pc:sldMk cId="76274103" sldId="2139119027"/>
        </pc:sldMkLst>
        <pc:spChg chg="add mod">
          <ac:chgData name="Vincent Yan" userId="974a0210-51a7-45f1-8ecd-8ae719c5a978" providerId="ADAL" clId="{09F7A6C7-0563-4AA6-A92C-ACBD2B81752C}" dt="2022-04-28T17:00:14.919" v="4789"/>
          <ac:spMkLst>
            <pc:docMk/>
            <pc:sldMk cId="76274103" sldId="2139119027"/>
            <ac:spMk id="6" creationId="{641EFBD2-EB83-365C-601C-56B81B7B7AF5}"/>
          </ac:spMkLst>
        </pc:spChg>
        <pc:spChg chg="del">
          <ac:chgData name="Vincent Yan" userId="974a0210-51a7-45f1-8ecd-8ae719c5a978" providerId="ADAL" clId="{09F7A6C7-0563-4AA6-A92C-ACBD2B81752C}" dt="2022-04-28T17:00:14.690" v="4788" actId="478"/>
          <ac:spMkLst>
            <pc:docMk/>
            <pc:sldMk cId="76274103" sldId="2139119027"/>
            <ac:spMk id="9" creationId="{0B4042B3-47E9-7F1B-8138-032A26773840}"/>
          </ac:spMkLst>
        </pc:spChg>
        <pc:spChg chg="mod">
          <ac:chgData name="Vincent Yan" userId="974a0210-51a7-45f1-8ecd-8ae719c5a978" providerId="ADAL" clId="{09F7A6C7-0563-4AA6-A92C-ACBD2B81752C}" dt="2022-04-28T17:19:24.897" v="5575" actId="1076"/>
          <ac:spMkLst>
            <pc:docMk/>
            <pc:sldMk cId="76274103" sldId="2139119027"/>
            <ac:spMk id="10" creationId="{45332FCA-6E91-418C-78FB-1E0572531A5E}"/>
          </ac:spMkLst>
        </pc:spChg>
        <pc:spChg chg="mod">
          <ac:chgData name="Vincent Yan" userId="974a0210-51a7-45f1-8ecd-8ae719c5a978" providerId="ADAL" clId="{09F7A6C7-0563-4AA6-A92C-ACBD2B81752C}" dt="2022-04-28T17:18:48.564" v="5544" actId="20577"/>
          <ac:spMkLst>
            <pc:docMk/>
            <pc:sldMk cId="76274103" sldId="2139119027"/>
            <ac:spMk id="24" creationId="{4E71D095-043F-44F2-AD6D-29F398E3B69D}"/>
          </ac:spMkLst>
        </pc:spChg>
        <pc:picChg chg="add mod">
          <ac:chgData name="Vincent Yan" userId="974a0210-51a7-45f1-8ecd-8ae719c5a978" providerId="ADAL" clId="{09F7A6C7-0563-4AA6-A92C-ACBD2B81752C}" dt="2022-04-28T17:19:20.441" v="5574" actId="1076"/>
          <ac:picMkLst>
            <pc:docMk/>
            <pc:sldMk cId="76274103" sldId="2139119027"/>
            <ac:picMk id="3" creationId="{1669D4C7-4672-FFE8-D4D0-3C0C0E817856}"/>
          </ac:picMkLst>
        </pc:picChg>
        <pc:picChg chg="del">
          <ac:chgData name="Vincent Yan" userId="974a0210-51a7-45f1-8ecd-8ae719c5a978" providerId="ADAL" clId="{09F7A6C7-0563-4AA6-A92C-ACBD2B81752C}" dt="2022-04-28T01:22:04.476" v="3311" actId="478"/>
          <ac:picMkLst>
            <pc:docMk/>
            <pc:sldMk cId="76274103" sldId="2139119027"/>
            <ac:picMk id="5" creationId="{EE3C03C1-2D3D-226E-8CC3-C873296AE998}"/>
          </ac:picMkLst>
        </pc:picChg>
        <pc:picChg chg="del">
          <ac:chgData name="Vincent Yan" userId="974a0210-51a7-45f1-8ecd-8ae719c5a978" providerId="ADAL" clId="{09F7A6C7-0563-4AA6-A92C-ACBD2B81752C}" dt="2022-04-28T01:22:16.060" v="3317" actId="478"/>
          <ac:picMkLst>
            <pc:docMk/>
            <pc:sldMk cId="76274103" sldId="2139119027"/>
            <ac:picMk id="13314" creationId="{0F06DD4B-8B44-F8F1-2C5C-E9335A46C4DD}"/>
          </ac:picMkLst>
        </pc:picChg>
        <pc:picChg chg="del">
          <ac:chgData name="Vincent Yan" userId="974a0210-51a7-45f1-8ecd-8ae719c5a978" providerId="ADAL" clId="{09F7A6C7-0563-4AA6-A92C-ACBD2B81752C}" dt="2022-04-28T01:22:16.060" v="3317" actId="478"/>
          <ac:picMkLst>
            <pc:docMk/>
            <pc:sldMk cId="76274103" sldId="2139119027"/>
            <ac:picMk id="13316" creationId="{742FE56C-BB18-0222-9FFC-836E40A2673D}"/>
          </ac:picMkLst>
        </pc:picChg>
        <pc:picChg chg="del">
          <ac:chgData name="Vincent Yan" userId="974a0210-51a7-45f1-8ecd-8ae719c5a978" providerId="ADAL" clId="{09F7A6C7-0563-4AA6-A92C-ACBD2B81752C}" dt="2022-04-28T01:22:16.060" v="3317" actId="478"/>
          <ac:picMkLst>
            <pc:docMk/>
            <pc:sldMk cId="76274103" sldId="2139119027"/>
            <ac:picMk id="13318" creationId="{AC35A846-1B12-5C70-DDBB-BB90FEC62F5C}"/>
          </ac:picMkLst>
        </pc:picChg>
      </pc:sldChg>
      <pc:sldChg chg="addSp delSp modSp add mod">
        <pc:chgData name="Vincent Yan" userId="974a0210-51a7-45f1-8ecd-8ae719c5a978" providerId="ADAL" clId="{09F7A6C7-0563-4AA6-A92C-ACBD2B81752C}" dt="2022-05-05T14:59:32.635" v="9280" actId="1076"/>
        <pc:sldMkLst>
          <pc:docMk/>
          <pc:sldMk cId="1061153681" sldId="2139119028"/>
        </pc:sldMkLst>
        <pc:spChg chg="add del mod">
          <ac:chgData name="Vincent Yan" userId="974a0210-51a7-45f1-8ecd-8ae719c5a978" providerId="ADAL" clId="{09F7A6C7-0563-4AA6-A92C-ACBD2B81752C}" dt="2022-04-28T01:25:49.747" v="3510" actId="478"/>
          <ac:spMkLst>
            <pc:docMk/>
            <pc:sldMk cId="1061153681" sldId="2139119028"/>
            <ac:spMk id="4" creationId="{BBA20468-D986-A086-7A3D-92D14F998DBF}"/>
          </ac:spMkLst>
        </pc:spChg>
        <pc:spChg chg="add mod">
          <ac:chgData name="Vincent Yan" userId="974a0210-51a7-45f1-8ecd-8ae719c5a978" providerId="ADAL" clId="{09F7A6C7-0563-4AA6-A92C-ACBD2B81752C}" dt="2022-04-28T17:44:21.780" v="6677" actId="20577"/>
          <ac:spMkLst>
            <pc:docMk/>
            <pc:sldMk cId="1061153681" sldId="2139119028"/>
            <ac:spMk id="5" creationId="{0360B84D-F64F-F65F-A1EF-D1EC6D61BE4E}"/>
          </ac:spMkLst>
        </pc:spChg>
        <pc:spChg chg="add del">
          <ac:chgData name="Vincent Yan" userId="974a0210-51a7-45f1-8ecd-8ae719c5a978" providerId="ADAL" clId="{09F7A6C7-0563-4AA6-A92C-ACBD2B81752C}" dt="2022-04-28T01:24:49.786" v="3486" actId="22"/>
          <ac:spMkLst>
            <pc:docMk/>
            <pc:sldMk cId="1061153681" sldId="2139119028"/>
            <ac:spMk id="7" creationId="{A849EB95-5BF3-4EC3-25C3-CCC0986AB7C1}"/>
          </ac:spMkLst>
        </pc:spChg>
        <pc:spChg chg="del mod">
          <ac:chgData name="Vincent Yan" userId="974a0210-51a7-45f1-8ecd-8ae719c5a978" providerId="ADAL" clId="{09F7A6C7-0563-4AA6-A92C-ACBD2B81752C}" dt="2022-04-28T17:44:18.489" v="6674" actId="478"/>
          <ac:spMkLst>
            <pc:docMk/>
            <pc:sldMk cId="1061153681" sldId="2139119028"/>
            <ac:spMk id="9" creationId="{0B4042B3-47E9-7F1B-8138-032A26773840}"/>
          </ac:spMkLst>
        </pc:spChg>
        <pc:spChg chg="del">
          <ac:chgData name="Vincent Yan" userId="974a0210-51a7-45f1-8ecd-8ae719c5a978" providerId="ADAL" clId="{09F7A6C7-0563-4AA6-A92C-ACBD2B81752C}" dt="2022-04-28T01:27:21.774" v="3525" actId="478"/>
          <ac:spMkLst>
            <pc:docMk/>
            <pc:sldMk cId="1061153681" sldId="2139119028"/>
            <ac:spMk id="10" creationId="{45332FCA-6E91-418C-78FB-1E0572531A5E}"/>
          </ac:spMkLst>
        </pc:spChg>
        <pc:spChg chg="add mod">
          <ac:chgData name="Vincent Yan" userId="974a0210-51a7-45f1-8ecd-8ae719c5a978" providerId="ADAL" clId="{09F7A6C7-0563-4AA6-A92C-ACBD2B81752C}" dt="2022-04-28T18:35:30.562" v="7341" actId="20577"/>
          <ac:spMkLst>
            <pc:docMk/>
            <pc:sldMk cId="1061153681" sldId="2139119028"/>
            <ac:spMk id="12" creationId="{62835387-3D5F-C3F7-5AB4-D1DEB261B456}"/>
          </ac:spMkLst>
        </pc:spChg>
        <pc:spChg chg="add mod">
          <ac:chgData name="Vincent Yan" userId="974a0210-51a7-45f1-8ecd-8ae719c5a978" providerId="ADAL" clId="{09F7A6C7-0563-4AA6-A92C-ACBD2B81752C}" dt="2022-05-05T14:59:32.635" v="9280" actId="1076"/>
          <ac:spMkLst>
            <pc:docMk/>
            <pc:sldMk cId="1061153681" sldId="2139119028"/>
            <ac:spMk id="14" creationId="{9A5A5D29-8D5F-81CA-3FE4-5A86D0B29197}"/>
          </ac:spMkLst>
        </pc:spChg>
        <pc:spChg chg="mod">
          <ac:chgData name="Vincent Yan" userId="974a0210-51a7-45f1-8ecd-8ae719c5a978" providerId="ADAL" clId="{09F7A6C7-0563-4AA6-A92C-ACBD2B81752C}" dt="2022-04-28T01:25:12.015" v="3507" actId="20577"/>
          <ac:spMkLst>
            <pc:docMk/>
            <pc:sldMk cId="1061153681" sldId="2139119028"/>
            <ac:spMk id="24" creationId="{4E71D095-043F-44F2-AD6D-29F398E3B69D}"/>
          </ac:spMkLst>
        </pc:spChg>
        <pc:picChg chg="del">
          <ac:chgData name="Vincent Yan" userId="974a0210-51a7-45f1-8ecd-8ae719c5a978" providerId="ADAL" clId="{09F7A6C7-0563-4AA6-A92C-ACBD2B81752C}" dt="2022-04-28T01:25:15.883" v="3508" actId="478"/>
          <ac:picMkLst>
            <pc:docMk/>
            <pc:sldMk cId="1061153681" sldId="2139119028"/>
            <ac:picMk id="3" creationId="{1669D4C7-4672-FFE8-D4D0-3C0C0E817856}"/>
          </ac:picMkLst>
        </pc:picChg>
        <pc:picChg chg="add del mod">
          <ac:chgData name="Vincent Yan" userId="974a0210-51a7-45f1-8ecd-8ae719c5a978" providerId="ADAL" clId="{09F7A6C7-0563-4AA6-A92C-ACBD2B81752C}" dt="2022-04-28T18:19:48.152" v="6684" actId="478"/>
          <ac:picMkLst>
            <pc:docMk/>
            <pc:sldMk cId="1061153681" sldId="2139119028"/>
            <ac:picMk id="3" creationId="{2DCF2788-0B32-9B71-F08F-747E6C9AC53C}"/>
          </ac:picMkLst>
        </pc:picChg>
        <pc:picChg chg="add del mod">
          <ac:chgData name="Vincent Yan" userId="974a0210-51a7-45f1-8ecd-8ae719c5a978" providerId="ADAL" clId="{09F7A6C7-0563-4AA6-A92C-ACBD2B81752C}" dt="2022-04-28T18:19:59.287" v="6690" actId="478"/>
          <ac:picMkLst>
            <pc:docMk/>
            <pc:sldMk cId="1061153681" sldId="2139119028"/>
            <ac:picMk id="6" creationId="{B45AFDDC-2577-CB0C-12D6-20D68362420E}"/>
          </ac:picMkLst>
        </pc:picChg>
        <pc:picChg chg="add mod">
          <ac:chgData name="Vincent Yan" userId="974a0210-51a7-45f1-8ecd-8ae719c5a978" providerId="ADAL" clId="{09F7A6C7-0563-4AA6-A92C-ACBD2B81752C}" dt="2022-04-28T18:20:10.121" v="6694" actId="1076"/>
          <ac:picMkLst>
            <pc:docMk/>
            <pc:sldMk cId="1061153681" sldId="2139119028"/>
            <ac:picMk id="8" creationId="{CD37E975-54F1-3BCD-29E2-BFD65B3064C4}"/>
          </ac:picMkLst>
        </pc:picChg>
        <pc:picChg chg="add del mod">
          <ac:chgData name="Vincent Yan" userId="974a0210-51a7-45f1-8ecd-8ae719c5a978" providerId="ADAL" clId="{09F7A6C7-0563-4AA6-A92C-ACBD2B81752C}" dt="2022-04-28T01:27:02.780" v="3519" actId="478"/>
          <ac:picMkLst>
            <pc:docMk/>
            <pc:sldMk cId="1061153681" sldId="2139119028"/>
            <ac:picMk id="15364" creationId="{60FFC185-DC8C-098C-B20A-4D33F364FF4F}"/>
          </ac:picMkLst>
        </pc:picChg>
        <pc:picChg chg="add mod">
          <ac:chgData name="Vincent Yan" userId="974a0210-51a7-45f1-8ecd-8ae719c5a978" providerId="ADAL" clId="{09F7A6C7-0563-4AA6-A92C-ACBD2B81752C}" dt="2022-04-28T18:47:51.138" v="7823" actId="1076"/>
          <ac:picMkLst>
            <pc:docMk/>
            <pc:sldMk cId="1061153681" sldId="2139119028"/>
            <ac:picMk id="15366" creationId="{1CE50A82-ABC0-BCAF-1B6A-35423D2C582F}"/>
          </ac:picMkLst>
        </pc:picChg>
      </pc:sldChg>
      <pc:sldChg chg="delSp modSp add mod">
        <pc:chgData name="Vincent Yan" userId="974a0210-51a7-45f1-8ecd-8ae719c5a978" providerId="ADAL" clId="{09F7A6C7-0563-4AA6-A92C-ACBD2B81752C}" dt="2022-04-28T16:28:17.576" v="4229" actId="20577"/>
        <pc:sldMkLst>
          <pc:docMk/>
          <pc:sldMk cId="333995668" sldId="2139119029"/>
        </pc:sldMkLst>
        <pc:spChg chg="del">
          <ac:chgData name="Vincent Yan" userId="974a0210-51a7-45f1-8ecd-8ae719c5a978" providerId="ADAL" clId="{09F7A6C7-0563-4AA6-A92C-ACBD2B81752C}" dt="2022-04-28T16:01:21.951" v="3732" actId="478"/>
          <ac:spMkLst>
            <pc:docMk/>
            <pc:sldMk cId="333995668" sldId="2139119029"/>
            <ac:spMk id="9" creationId="{BDF05ADE-1200-032B-415F-FAA2420EEEFB}"/>
          </ac:spMkLst>
        </pc:spChg>
        <pc:spChg chg="mod">
          <ac:chgData name="Vincent Yan" userId="974a0210-51a7-45f1-8ecd-8ae719c5a978" providerId="ADAL" clId="{09F7A6C7-0563-4AA6-A92C-ACBD2B81752C}" dt="2022-04-28T16:28:17.576" v="4229" actId="20577"/>
          <ac:spMkLst>
            <pc:docMk/>
            <pc:sldMk cId="333995668" sldId="2139119029"/>
            <ac:spMk id="51" creationId="{FD6ABADF-9F9A-4087-BF7A-D382D8423E11}"/>
          </ac:spMkLst>
        </pc:spChg>
        <pc:picChg chg="mod">
          <ac:chgData name="Vincent Yan" userId="974a0210-51a7-45f1-8ecd-8ae719c5a978" providerId="ADAL" clId="{09F7A6C7-0563-4AA6-A92C-ACBD2B81752C}" dt="2022-04-28T16:27:56.494" v="4219" actId="1076"/>
          <ac:picMkLst>
            <pc:docMk/>
            <pc:sldMk cId="333995668" sldId="2139119029"/>
            <ac:picMk id="4098" creationId="{4175CE2B-062B-8604-8CA5-9D2E38B4C865}"/>
          </ac:picMkLst>
        </pc:picChg>
      </pc:sldChg>
      <pc:sldChg chg="addSp delSp modSp add mod">
        <pc:chgData name="Vincent Yan" userId="974a0210-51a7-45f1-8ecd-8ae719c5a978" providerId="ADAL" clId="{09F7A6C7-0563-4AA6-A92C-ACBD2B81752C}" dt="2022-04-28T16:27:49.400" v="4218" actId="20577"/>
        <pc:sldMkLst>
          <pc:docMk/>
          <pc:sldMk cId="470641521" sldId="2139119030"/>
        </pc:sldMkLst>
        <pc:spChg chg="add mod">
          <ac:chgData name="Vincent Yan" userId="974a0210-51a7-45f1-8ecd-8ae719c5a978" providerId="ADAL" clId="{09F7A6C7-0563-4AA6-A92C-ACBD2B81752C}" dt="2022-04-28T16:27:49.400" v="4218" actId="20577"/>
          <ac:spMkLst>
            <pc:docMk/>
            <pc:sldMk cId="470641521" sldId="2139119030"/>
            <ac:spMk id="10" creationId="{CB4D2FAB-059D-5B4A-DA95-CE38F7802EE1}"/>
          </ac:spMkLst>
        </pc:spChg>
        <pc:spChg chg="del">
          <ac:chgData name="Vincent Yan" userId="974a0210-51a7-45f1-8ecd-8ae719c5a978" providerId="ADAL" clId="{09F7A6C7-0563-4AA6-A92C-ACBD2B81752C}" dt="2022-04-28T16:21:46.312" v="3821" actId="478"/>
          <ac:spMkLst>
            <pc:docMk/>
            <pc:sldMk cId="470641521" sldId="2139119030"/>
            <ac:spMk id="11" creationId="{0F6A5FBD-9253-8923-2E0C-CE96C5123330}"/>
          </ac:spMkLst>
        </pc:spChg>
        <pc:spChg chg="del">
          <ac:chgData name="Vincent Yan" userId="974a0210-51a7-45f1-8ecd-8ae719c5a978" providerId="ADAL" clId="{09F7A6C7-0563-4AA6-A92C-ACBD2B81752C}" dt="2022-04-28T16:21:46.312" v="3821" actId="478"/>
          <ac:spMkLst>
            <pc:docMk/>
            <pc:sldMk cId="470641521" sldId="2139119030"/>
            <ac:spMk id="12" creationId="{C78C754D-D8CE-C070-F101-423AC0FD039A}"/>
          </ac:spMkLst>
        </pc:spChg>
        <pc:spChg chg="mod">
          <ac:chgData name="Vincent Yan" userId="974a0210-51a7-45f1-8ecd-8ae719c5a978" providerId="ADAL" clId="{09F7A6C7-0563-4AA6-A92C-ACBD2B81752C}" dt="2022-04-28T16:15:26.077" v="3819" actId="20577"/>
          <ac:spMkLst>
            <pc:docMk/>
            <pc:sldMk cId="470641521" sldId="2139119030"/>
            <ac:spMk id="51" creationId="{FD6ABADF-9F9A-4087-BF7A-D382D8423E11}"/>
          </ac:spMkLst>
        </pc:spChg>
        <pc:picChg chg="add mod">
          <ac:chgData name="Vincent Yan" userId="974a0210-51a7-45f1-8ecd-8ae719c5a978" providerId="ADAL" clId="{09F7A6C7-0563-4AA6-A92C-ACBD2B81752C}" dt="2022-04-28T16:21:53.559" v="3824" actId="1076"/>
          <ac:picMkLst>
            <pc:docMk/>
            <pc:sldMk cId="470641521" sldId="2139119030"/>
            <ac:picMk id="3" creationId="{F8F98D66-18C9-FFE9-6D2C-3A9A27D9266B}"/>
          </ac:picMkLst>
        </pc:picChg>
        <pc:picChg chg="del">
          <ac:chgData name="Vincent Yan" userId="974a0210-51a7-45f1-8ecd-8ae719c5a978" providerId="ADAL" clId="{09F7A6C7-0563-4AA6-A92C-ACBD2B81752C}" dt="2022-04-28T16:21:43.563" v="3820" actId="478"/>
          <ac:picMkLst>
            <pc:docMk/>
            <pc:sldMk cId="470641521" sldId="2139119030"/>
            <ac:picMk id="8" creationId="{A9B19393-05CE-B4C6-C075-749FD3251778}"/>
          </ac:picMkLst>
        </pc:picChg>
      </pc:sldChg>
      <pc:sldChg chg="addSp delSp modSp add mod delAnim modAnim">
        <pc:chgData name="Vincent Yan" userId="974a0210-51a7-45f1-8ecd-8ae719c5a978" providerId="ADAL" clId="{09F7A6C7-0563-4AA6-A92C-ACBD2B81752C}" dt="2022-04-28T16:51:17.062" v="4447" actId="20577"/>
        <pc:sldMkLst>
          <pc:docMk/>
          <pc:sldMk cId="698797525" sldId="2139119031"/>
        </pc:sldMkLst>
        <pc:spChg chg="add mod">
          <ac:chgData name="Vincent Yan" userId="974a0210-51a7-45f1-8ecd-8ae719c5a978" providerId="ADAL" clId="{09F7A6C7-0563-4AA6-A92C-ACBD2B81752C}" dt="2022-04-28T16:48:03.758" v="4378" actId="207"/>
          <ac:spMkLst>
            <pc:docMk/>
            <pc:sldMk cId="698797525" sldId="2139119031"/>
            <ac:spMk id="9" creationId="{764FA0B1-B4D4-BC2D-0A52-5122CB021FAD}"/>
          </ac:spMkLst>
        </pc:spChg>
        <pc:spChg chg="add mod">
          <ac:chgData name="Vincent Yan" userId="974a0210-51a7-45f1-8ecd-8ae719c5a978" providerId="ADAL" clId="{09F7A6C7-0563-4AA6-A92C-ACBD2B81752C}" dt="2022-04-28T16:41:04.065" v="4338" actId="165"/>
          <ac:spMkLst>
            <pc:docMk/>
            <pc:sldMk cId="698797525" sldId="2139119031"/>
            <ac:spMk id="10" creationId="{08C01519-A39C-467F-8C4E-9147F8C6F7A8}"/>
          </ac:spMkLst>
        </pc:spChg>
        <pc:spChg chg="del">
          <ac:chgData name="Vincent Yan" userId="974a0210-51a7-45f1-8ecd-8ae719c5a978" providerId="ADAL" clId="{09F7A6C7-0563-4AA6-A92C-ACBD2B81752C}" dt="2022-04-28T16:29:18.959" v="4246" actId="478"/>
          <ac:spMkLst>
            <pc:docMk/>
            <pc:sldMk cId="698797525" sldId="2139119031"/>
            <ac:spMk id="11" creationId="{0F6A5FBD-9253-8923-2E0C-CE96C5123330}"/>
          </ac:spMkLst>
        </pc:spChg>
        <pc:spChg chg="del">
          <ac:chgData name="Vincent Yan" userId="974a0210-51a7-45f1-8ecd-8ae719c5a978" providerId="ADAL" clId="{09F7A6C7-0563-4AA6-A92C-ACBD2B81752C}" dt="2022-04-28T16:29:18.959" v="4246" actId="478"/>
          <ac:spMkLst>
            <pc:docMk/>
            <pc:sldMk cId="698797525" sldId="2139119031"/>
            <ac:spMk id="12" creationId="{C78C754D-D8CE-C070-F101-423AC0FD039A}"/>
          </ac:spMkLst>
        </pc:spChg>
        <pc:spChg chg="add del mod">
          <ac:chgData name="Vincent Yan" userId="974a0210-51a7-45f1-8ecd-8ae719c5a978" providerId="ADAL" clId="{09F7A6C7-0563-4AA6-A92C-ACBD2B81752C}" dt="2022-04-28T16:36:44.384" v="4295" actId="478"/>
          <ac:spMkLst>
            <pc:docMk/>
            <pc:sldMk cId="698797525" sldId="2139119031"/>
            <ac:spMk id="13" creationId="{B32207B6-B61E-C548-55C2-04C882E49A61}"/>
          </ac:spMkLst>
        </pc:spChg>
        <pc:spChg chg="add mod">
          <ac:chgData name="Vincent Yan" userId="974a0210-51a7-45f1-8ecd-8ae719c5a978" providerId="ADAL" clId="{09F7A6C7-0563-4AA6-A92C-ACBD2B81752C}" dt="2022-04-28T16:51:17.062" v="4447" actId="20577"/>
          <ac:spMkLst>
            <pc:docMk/>
            <pc:sldMk cId="698797525" sldId="2139119031"/>
            <ac:spMk id="15" creationId="{0D850942-05D8-5C4B-EDD5-D498FCF8DA03}"/>
          </ac:spMkLst>
        </pc:spChg>
        <pc:spChg chg="add mod topLvl">
          <ac:chgData name="Vincent Yan" userId="974a0210-51a7-45f1-8ecd-8ae719c5a978" providerId="ADAL" clId="{09F7A6C7-0563-4AA6-A92C-ACBD2B81752C}" dt="2022-04-28T16:48:20.657" v="4381" actId="20577"/>
          <ac:spMkLst>
            <pc:docMk/>
            <pc:sldMk cId="698797525" sldId="2139119031"/>
            <ac:spMk id="17" creationId="{C804D433-DB89-1CB8-0106-5E9DB4C06794}"/>
          </ac:spMkLst>
        </pc:spChg>
        <pc:spChg chg="add mod topLvl">
          <ac:chgData name="Vincent Yan" userId="974a0210-51a7-45f1-8ecd-8ae719c5a978" providerId="ADAL" clId="{09F7A6C7-0563-4AA6-A92C-ACBD2B81752C}" dt="2022-04-28T16:42:01.068" v="4344" actId="1076"/>
          <ac:spMkLst>
            <pc:docMk/>
            <pc:sldMk cId="698797525" sldId="2139119031"/>
            <ac:spMk id="18" creationId="{23F0E524-1E96-95AD-41CC-BE86FBA0549C}"/>
          </ac:spMkLst>
        </pc:spChg>
        <pc:spChg chg="add del mod">
          <ac:chgData name="Vincent Yan" userId="974a0210-51a7-45f1-8ecd-8ae719c5a978" providerId="ADAL" clId="{09F7A6C7-0563-4AA6-A92C-ACBD2B81752C}" dt="2022-04-28T16:37:02.970" v="4298" actId="478"/>
          <ac:spMkLst>
            <pc:docMk/>
            <pc:sldMk cId="698797525" sldId="2139119031"/>
            <ac:spMk id="19" creationId="{F90B812E-EED2-169F-E580-B6E79E026496}"/>
          </ac:spMkLst>
        </pc:spChg>
        <pc:spChg chg="add mod">
          <ac:chgData name="Vincent Yan" userId="974a0210-51a7-45f1-8ecd-8ae719c5a978" providerId="ADAL" clId="{09F7A6C7-0563-4AA6-A92C-ACBD2B81752C}" dt="2022-04-28T16:51:12.803" v="4439" actId="20577"/>
          <ac:spMkLst>
            <pc:docMk/>
            <pc:sldMk cId="698797525" sldId="2139119031"/>
            <ac:spMk id="20" creationId="{8D2B28EC-E08A-4D53-6B99-50A0EF4A8159}"/>
          </ac:spMkLst>
        </pc:spChg>
        <pc:spChg chg="add mod topLvl">
          <ac:chgData name="Vincent Yan" userId="974a0210-51a7-45f1-8ecd-8ae719c5a978" providerId="ADAL" clId="{09F7A6C7-0563-4AA6-A92C-ACBD2B81752C}" dt="2022-04-28T16:42:01.068" v="4344" actId="1076"/>
          <ac:spMkLst>
            <pc:docMk/>
            <pc:sldMk cId="698797525" sldId="2139119031"/>
            <ac:spMk id="22" creationId="{7A8A835D-0976-991D-1056-B38E1C419E78}"/>
          </ac:spMkLst>
        </pc:spChg>
        <pc:spChg chg="mod">
          <ac:chgData name="Vincent Yan" userId="974a0210-51a7-45f1-8ecd-8ae719c5a978" providerId="ADAL" clId="{09F7A6C7-0563-4AA6-A92C-ACBD2B81752C}" dt="2022-04-28T16:36:36.513" v="4293" actId="571"/>
          <ac:spMkLst>
            <pc:docMk/>
            <pc:sldMk cId="698797525" sldId="2139119031"/>
            <ac:spMk id="26" creationId="{E944162A-C799-2C4F-A209-E5E881DD8534}"/>
          </ac:spMkLst>
        </pc:spChg>
        <pc:spChg chg="mod">
          <ac:chgData name="Vincent Yan" userId="974a0210-51a7-45f1-8ecd-8ae719c5a978" providerId="ADAL" clId="{09F7A6C7-0563-4AA6-A92C-ACBD2B81752C}" dt="2022-04-28T16:36:36.513" v="4293" actId="571"/>
          <ac:spMkLst>
            <pc:docMk/>
            <pc:sldMk cId="698797525" sldId="2139119031"/>
            <ac:spMk id="27" creationId="{CA7B45AF-E2B5-D6D7-F90A-AACCFB53F66E}"/>
          </ac:spMkLst>
        </pc:spChg>
        <pc:spChg chg="mod">
          <ac:chgData name="Vincent Yan" userId="974a0210-51a7-45f1-8ecd-8ae719c5a978" providerId="ADAL" clId="{09F7A6C7-0563-4AA6-A92C-ACBD2B81752C}" dt="2022-04-28T16:36:36.513" v="4293" actId="571"/>
          <ac:spMkLst>
            <pc:docMk/>
            <pc:sldMk cId="698797525" sldId="2139119031"/>
            <ac:spMk id="28" creationId="{1910F620-ACFA-1FAC-2061-38563ECB80AC}"/>
          </ac:spMkLst>
        </pc:spChg>
        <pc:spChg chg="mod">
          <ac:chgData name="Vincent Yan" userId="974a0210-51a7-45f1-8ecd-8ae719c5a978" providerId="ADAL" clId="{09F7A6C7-0563-4AA6-A92C-ACBD2B81752C}" dt="2022-04-28T16:36:40.243" v="4294" actId="571"/>
          <ac:spMkLst>
            <pc:docMk/>
            <pc:sldMk cId="698797525" sldId="2139119031"/>
            <ac:spMk id="31" creationId="{CC569506-7D92-815F-3137-A81550DB0BFA}"/>
          </ac:spMkLst>
        </pc:spChg>
        <pc:spChg chg="mod">
          <ac:chgData name="Vincent Yan" userId="974a0210-51a7-45f1-8ecd-8ae719c5a978" providerId="ADAL" clId="{09F7A6C7-0563-4AA6-A92C-ACBD2B81752C}" dt="2022-04-28T16:36:40.243" v="4294" actId="571"/>
          <ac:spMkLst>
            <pc:docMk/>
            <pc:sldMk cId="698797525" sldId="2139119031"/>
            <ac:spMk id="32" creationId="{6A1F6403-5AEF-86F1-1130-1D571D068C24}"/>
          </ac:spMkLst>
        </pc:spChg>
        <pc:spChg chg="mod">
          <ac:chgData name="Vincent Yan" userId="974a0210-51a7-45f1-8ecd-8ae719c5a978" providerId="ADAL" clId="{09F7A6C7-0563-4AA6-A92C-ACBD2B81752C}" dt="2022-04-28T16:38:13.437" v="4303" actId="207"/>
          <ac:spMkLst>
            <pc:docMk/>
            <pc:sldMk cId="698797525" sldId="2139119031"/>
            <ac:spMk id="33" creationId="{ABBB5CA4-0A33-49FF-DA50-E6654D829A36}"/>
          </ac:spMkLst>
        </pc:spChg>
        <pc:spChg chg="mod">
          <ac:chgData name="Vincent Yan" userId="974a0210-51a7-45f1-8ecd-8ae719c5a978" providerId="ADAL" clId="{09F7A6C7-0563-4AA6-A92C-ACBD2B81752C}" dt="2022-04-28T16:37:32.427" v="4302" actId="571"/>
          <ac:spMkLst>
            <pc:docMk/>
            <pc:sldMk cId="698797525" sldId="2139119031"/>
            <ac:spMk id="39" creationId="{9B8F832D-C677-D67C-E68F-6B05B9F937C0}"/>
          </ac:spMkLst>
        </pc:spChg>
        <pc:spChg chg="mod">
          <ac:chgData name="Vincent Yan" userId="974a0210-51a7-45f1-8ecd-8ae719c5a978" providerId="ADAL" clId="{09F7A6C7-0563-4AA6-A92C-ACBD2B81752C}" dt="2022-04-28T16:37:32.427" v="4302" actId="571"/>
          <ac:spMkLst>
            <pc:docMk/>
            <pc:sldMk cId="698797525" sldId="2139119031"/>
            <ac:spMk id="40" creationId="{26B5CEC7-E42F-A146-9762-206226A5AD88}"/>
          </ac:spMkLst>
        </pc:spChg>
        <pc:spChg chg="mod">
          <ac:chgData name="Vincent Yan" userId="974a0210-51a7-45f1-8ecd-8ae719c5a978" providerId="ADAL" clId="{09F7A6C7-0563-4AA6-A92C-ACBD2B81752C}" dt="2022-04-28T16:50:17.330" v="4394" actId="207"/>
          <ac:spMkLst>
            <pc:docMk/>
            <pc:sldMk cId="698797525" sldId="2139119031"/>
            <ac:spMk id="43" creationId="{D53DF951-3F7D-EA48-42F6-75015F983753}"/>
          </ac:spMkLst>
        </pc:spChg>
        <pc:spChg chg="mod">
          <ac:chgData name="Vincent Yan" userId="974a0210-51a7-45f1-8ecd-8ae719c5a978" providerId="ADAL" clId="{09F7A6C7-0563-4AA6-A92C-ACBD2B81752C}" dt="2022-04-28T16:42:33.458" v="4348" actId="165"/>
          <ac:spMkLst>
            <pc:docMk/>
            <pc:sldMk cId="698797525" sldId="2139119031"/>
            <ac:spMk id="44" creationId="{415598D3-F4D0-CC2D-4002-755263FD9A01}"/>
          </ac:spMkLst>
        </pc:spChg>
        <pc:spChg chg="mod">
          <ac:chgData name="Vincent Yan" userId="974a0210-51a7-45f1-8ecd-8ae719c5a978" providerId="ADAL" clId="{09F7A6C7-0563-4AA6-A92C-ACBD2B81752C}" dt="2022-04-28T16:42:33.458" v="4348" actId="165"/>
          <ac:spMkLst>
            <pc:docMk/>
            <pc:sldMk cId="698797525" sldId="2139119031"/>
            <ac:spMk id="45" creationId="{DE90A4C2-8C92-2A92-D074-6E13D01A43EF}"/>
          </ac:spMkLst>
        </pc:spChg>
        <pc:spChg chg="mod topLvl">
          <ac:chgData name="Vincent Yan" userId="974a0210-51a7-45f1-8ecd-8ae719c5a978" providerId="ADAL" clId="{09F7A6C7-0563-4AA6-A92C-ACBD2B81752C}" dt="2022-04-28T16:50:11.864" v="4393" actId="207"/>
          <ac:spMkLst>
            <pc:docMk/>
            <pc:sldMk cId="698797525" sldId="2139119031"/>
            <ac:spMk id="48" creationId="{E3C968AA-B2AF-24F4-E31C-7EF522EF1940}"/>
          </ac:spMkLst>
        </pc:spChg>
        <pc:spChg chg="mod topLvl">
          <ac:chgData name="Vincent Yan" userId="974a0210-51a7-45f1-8ecd-8ae719c5a978" providerId="ADAL" clId="{09F7A6C7-0563-4AA6-A92C-ACBD2B81752C}" dt="2022-04-28T16:43:31.298" v="4355" actId="165"/>
          <ac:spMkLst>
            <pc:docMk/>
            <pc:sldMk cId="698797525" sldId="2139119031"/>
            <ac:spMk id="49" creationId="{B186612F-38C4-127A-7C5A-464BE617A671}"/>
          </ac:spMkLst>
        </pc:spChg>
        <pc:spChg chg="mod topLvl">
          <ac:chgData name="Vincent Yan" userId="974a0210-51a7-45f1-8ecd-8ae719c5a978" providerId="ADAL" clId="{09F7A6C7-0563-4AA6-A92C-ACBD2B81752C}" dt="2022-04-28T16:43:31.298" v="4355" actId="165"/>
          <ac:spMkLst>
            <pc:docMk/>
            <pc:sldMk cId="698797525" sldId="2139119031"/>
            <ac:spMk id="50" creationId="{0445481B-40AB-262F-1BD3-111B0329D619}"/>
          </ac:spMkLst>
        </pc:spChg>
        <pc:spChg chg="mod">
          <ac:chgData name="Vincent Yan" userId="974a0210-51a7-45f1-8ecd-8ae719c5a978" providerId="ADAL" clId="{09F7A6C7-0563-4AA6-A92C-ACBD2B81752C}" dt="2022-04-28T16:29:11.893" v="4244" actId="20577"/>
          <ac:spMkLst>
            <pc:docMk/>
            <pc:sldMk cId="698797525" sldId="2139119031"/>
            <ac:spMk id="51" creationId="{FD6ABADF-9F9A-4087-BF7A-D382D8423E11}"/>
          </ac:spMkLst>
        </pc:spChg>
        <pc:spChg chg="add mod topLvl">
          <ac:chgData name="Vincent Yan" userId="974a0210-51a7-45f1-8ecd-8ae719c5a978" providerId="ADAL" clId="{09F7A6C7-0563-4AA6-A92C-ACBD2B81752C}" dt="2022-04-28T16:42:33.458" v="4348" actId="165"/>
          <ac:spMkLst>
            <pc:docMk/>
            <pc:sldMk cId="698797525" sldId="2139119031"/>
            <ac:spMk id="55" creationId="{6E587C30-5616-8AA5-4277-DABD09002226}"/>
          </ac:spMkLst>
        </pc:spChg>
        <pc:spChg chg="add del mod">
          <ac:chgData name="Vincent Yan" userId="974a0210-51a7-45f1-8ecd-8ae719c5a978" providerId="ADAL" clId="{09F7A6C7-0563-4AA6-A92C-ACBD2B81752C}" dt="2022-04-28T16:41:00.447" v="4337"/>
          <ac:spMkLst>
            <pc:docMk/>
            <pc:sldMk cId="698797525" sldId="2139119031"/>
            <ac:spMk id="63" creationId="{C904161B-96D1-414C-7210-4AB74C972491}"/>
          </ac:spMkLst>
        </pc:spChg>
        <pc:grpChg chg="add mod topLvl">
          <ac:chgData name="Vincent Yan" userId="974a0210-51a7-45f1-8ecd-8ae719c5a978" providerId="ADAL" clId="{09F7A6C7-0563-4AA6-A92C-ACBD2B81752C}" dt="2022-04-28T16:42:01.068" v="4344" actId="1076"/>
          <ac:grpSpMkLst>
            <pc:docMk/>
            <pc:sldMk cId="698797525" sldId="2139119031"/>
            <ac:grpSpMk id="5" creationId="{13E5FA29-D365-E53D-39DF-590C07696FEA}"/>
          </ac:grpSpMkLst>
        </pc:grpChg>
        <pc:grpChg chg="add del mod">
          <ac:chgData name="Vincent Yan" userId="974a0210-51a7-45f1-8ecd-8ae719c5a978" providerId="ADAL" clId="{09F7A6C7-0563-4AA6-A92C-ACBD2B81752C}" dt="2022-04-28T16:38:21.505" v="4304" actId="478"/>
          <ac:grpSpMkLst>
            <pc:docMk/>
            <pc:sldMk cId="698797525" sldId="2139119031"/>
            <ac:grpSpMk id="24" creationId="{B80EDEE2-E78D-688F-61F9-74F1201C6C48}"/>
          </ac:grpSpMkLst>
        </pc:grpChg>
        <pc:grpChg chg="add mod">
          <ac:chgData name="Vincent Yan" userId="974a0210-51a7-45f1-8ecd-8ae719c5a978" providerId="ADAL" clId="{09F7A6C7-0563-4AA6-A92C-ACBD2B81752C}" dt="2022-04-28T16:39:53.839" v="4328" actId="164"/>
          <ac:grpSpMkLst>
            <pc:docMk/>
            <pc:sldMk cId="698797525" sldId="2139119031"/>
            <ac:grpSpMk id="29" creationId="{0C8ECC81-67EF-B186-0AB7-62425A13F155}"/>
          </ac:grpSpMkLst>
        </pc:grpChg>
        <pc:grpChg chg="add mod">
          <ac:chgData name="Vincent Yan" userId="974a0210-51a7-45f1-8ecd-8ae719c5a978" providerId="ADAL" clId="{09F7A6C7-0563-4AA6-A92C-ACBD2B81752C}" dt="2022-04-28T16:39:53.839" v="4328" actId="164"/>
          <ac:grpSpMkLst>
            <pc:docMk/>
            <pc:sldMk cId="698797525" sldId="2139119031"/>
            <ac:grpSpMk id="37" creationId="{DB21AD5A-A612-E775-0E65-92A9C0AAFE44}"/>
          </ac:grpSpMkLst>
        </pc:grpChg>
        <pc:grpChg chg="add mod topLvl">
          <ac:chgData name="Vincent Yan" userId="974a0210-51a7-45f1-8ecd-8ae719c5a978" providerId="ADAL" clId="{09F7A6C7-0563-4AA6-A92C-ACBD2B81752C}" dt="2022-04-28T16:42:33.458" v="4348" actId="165"/>
          <ac:grpSpMkLst>
            <pc:docMk/>
            <pc:sldMk cId="698797525" sldId="2139119031"/>
            <ac:grpSpMk id="41" creationId="{4749A879-8B16-143B-E946-4BD1C44F170E}"/>
          </ac:grpSpMkLst>
        </pc:grpChg>
        <pc:grpChg chg="add del mod topLvl">
          <ac:chgData name="Vincent Yan" userId="974a0210-51a7-45f1-8ecd-8ae719c5a978" providerId="ADAL" clId="{09F7A6C7-0563-4AA6-A92C-ACBD2B81752C}" dt="2022-04-28T16:43:31.298" v="4355" actId="165"/>
          <ac:grpSpMkLst>
            <pc:docMk/>
            <pc:sldMk cId="698797525" sldId="2139119031"/>
            <ac:grpSpMk id="46" creationId="{088A0D84-6196-36ED-185C-201A5089E24C}"/>
          </ac:grpSpMkLst>
        </pc:grpChg>
        <pc:grpChg chg="add del mod">
          <ac:chgData name="Vincent Yan" userId="974a0210-51a7-45f1-8ecd-8ae719c5a978" providerId="ADAL" clId="{09F7A6C7-0563-4AA6-A92C-ACBD2B81752C}" dt="2022-04-28T16:41:04.065" v="4338" actId="165"/>
          <ac:grpSpMkLst>
            <pc:docMk/>
            <pc:sldMk cId="698797525" sldId="2139119031"/>
            <ac:grpSpMk id="58" creationId="{F088EE89-3955-0EBF-132D-00E6C0D90714}"/>
          </ac:grpSpMkLst>
        </pc:grpChg>
        <pc:grpChg chg="add del mod">
          <ac:chgData name="Vincent Yan" userId="974a0210-51a7-45f1-8ecd-8ae719c5a978" providerId="ADAL" clId="{09F7A6C7-0563-4AA6-A92C-ACBD2B81752C}" dt="2022-04-28T16:41:53.225" v="4343" actId="478"/>
          <ac:grpSpMkLst>
            <pc:docMk/>
            <pc:sldMk cId="698797525" sldId="2139119031"/>
            <ac:grpSpMk id="59" creationId="{6CE99274-B397-F1B9-2D13-B0E860B9561F}"/>
          </ac:grpSpMkLst>
        </pc:grpChg>
        <pc:grpChg chg="add del mod">
          <ac:chgData name="Vincent Yan" userId="974a0210-51a7-45f1-8ecd-8ae719c5a978" providerId="ADAL" clId="{09F7A6C7-0563-4AA6-A92C-ACBD2B81752C}" dt="2022-04-28T16:42:33.458" v="4348" actId="165"/>
          <ac:grpSpMkLst>
            <pc:docMk/>
            <pc:sldMk cId="698797525" sldId="2139119031"/>
            <ac:grpSpMk id="60" creationId="{B5F63928-C947-9768-3756-1746696CBBD0}"/>
          </ac:grpSpMkLst>
        </pc:grpChg>
        <pc:picChg chg="del">
          <ac:chgData name="Vincent Yan" userId="974a0210-51a7-45f1-8ecd-8ae719c5a978" providerId="ADAL" clId="{09F7A6C7-0563-4AA6-A92C-ACBD2B81752C}" dt="2022-04-28T16:29:15.485" v="4245" actId="478"/>
          <ac:picMkLst>
            <pc:docMk/>
            <pc:sldMk cId="698797525" sldId="2139119031"/>
            <ac:picMk id="8" creationId="{A9B19393-05CE-B4C6-C075-749FD3251778}"/>
          </ac:picMkLst>
        </pc:picChg>
        <pc:cxnChg chg="add mod ord">
          <ac:chgData name="Vincent Yan" userId="974a0210-51a7-45f1-8ecd-8ae719c5a978" providerId="ADAL" clId="{09F7A6C7-0563-4AA6-A92C-ACBD2B81752C}" dt="2022-04-28T16:41:04.065" v="4338" actId="165"/>
          <ac:cxnSpMkLst>
            <pc:docMk/>
            <pc:sldMk cId="698797525" sldId="2139119031"/>
            <ac:cxnSpMk id="14" creationId="{91D4F031-807D-8CDB-0934-D3947FBC2F47}"/>
          </ac:cxnSpMkLst>
        </pc:cxnChg>
        <pc:cxnChg chg="add mod ord topLvl">
          <ac:chgData name="Vincent Yan" userId="974a0210-51a7-45f1-8ecd-8ae719c5a978" providerId="ADAL" clId="{09F7A6C7-0563-4AA6-A92C-ACBD2B81752C}" dt="2022-04-28T16:48:43.458" v="4386" actId="167"/>
          <ac:cxnSpMkLst>
            <pc:docMk/>
            <pc:sldMk cId="698797525" sldId="2139119031"/>
            <ac:cxnSpMk id="16" creationId="{55792036-E643-677A-0E31-DE2BC6310508}"/>
          </ac:cxnSpMkLst>
        </pc:cxnChg>
        <pc:cxnChg chg="add mod topLvl">
          <ac:chgData name="Vincent Yan" userId="974a0210-51a7-45f1-8ecd-8ae719c5a978" providerId="ADAL" clId="{09F7A6C7-0563-4AA6-A92C-ACBD2B81752C}" dt="2022-04-28T16:42:01.068" v="4344" actId="1076"/>
          <ac:cxnSpMkLst>
            <pc:docMk/>
            <pc:sldMk cId="698797525" sldId="2139119031"/>
            <ac:cxnSpMk id="21" creationId="{F0870DC4-43C8-CD4C-B5C4-C2C0F839E9BA}"/>
          </ac:cxnSpMkLst>
        </pc:cxnChg>
        <pc:cxnChg chg="mod">
          <ac:chgData name="Vincent Yan" userId="974a0210-51a7-45f1-8ecd-8ae719c5a978" providerId="ADAL" clId="{09F7A6C7-0563-4AA6-A92C-ACBD2B81752C}" dt="2022-04-28T16:36:36.513" v="4293" actId="571"/>
          <ac:cxnSpMkLst>
            <pc:docMk/>
            <pc:sldMk cId="698797525" sldId="2139119031"/>
            <ac:cxnSpMk id="25" creationId="{2A85EC73-53DA-77BE-E865-A9E2D1929A86}"/>
          </ac:cxnSpMkLst>
        </pc:cxnChg>
        <pc:cxnChg chg="mod">
          <ac:chgData name="Vincent Yan" userId="974a0210-51a7-45f1-8ecd-8ae719c5a978" providerId="ADAL" clId="{09F7A6C7-0563-4AA6-A92C-ACBD2B81752C}" dt="2022-04-28T16:36:40.243" v="4294" actId="571"/>
          <ac:cxnSpMkLst>
            <pc:docMk/>
            <pc:sldMk cId="698797525" sldId="2139119031"/>
            <ac:cxnSpMk id="30" creationId="{9CDFC63E-9926-508A-BCF8-F7310D05DA65}"/>
          </ac:cxnSpMkLst>
        </pc:cxnChg>
        <pc:cxnChg chg="mod">
          <ac:chgData name="Vincent Yan" userId="974a0210-51a7-45f1-8ecd-8ae719c5a978" providerId="ADAL" clId="{09F7A6C7-0563-4AA6-A92C-ACBD2B81752C}" dt="2022-04-28T16:37:32.427" v="4302" actId="571"/>
          <ac:cxnSpMkLst>
            <pc:docMk/>
            <pc:sldMk cId="698797525" sldId="2139119031"/>
            <ac:cxnSpMk id="38" creationId="{5851E550-BC11-604B-9983-DA9E4B064B26}"/>
          </ac:cxnSpMkLst>
        </pc:cxnChg>
        <pc:cxnChg chg="mod">
          <ac:chgData name="Vincent Yan" userId="974a0210-51a7-45f1-8ecd-8ae719c5a978" providerId="ADAL" clId="{09F7A6C7-0563-4AA6-A92C-ACBD2B81752C}" dt="2022-04-28T16:42:33.458" v="4348" actId="165"/>
          <ac:cxnSpMkLst>
            <pc:docMk/>
            <pc:sldMk cId="698797525" sldId="2139119031"/>
            <ac:cxnSpMk id="42" creationId="{CA1137B8-3F1A-4B4C-9E72-069641F9806E}"/>
          </ac:cxnSpMkLst>
        </pc:cxnChg>
        <pc:cxnChg chg="mod ord topLvl">
          <ac:chgData name="Vincent Yan" userId="974a0210-51a7-45f1-8ecd-8ae719c5a978" providerId="ADAL" clId="{09F7A6C7-0563-4AA6-A92C-ACBD2B81752C}" dt="2022-04-28T16:43:38.963" v="4356" actId="167"/>
          <ac:cxnSpMkLst>
            <pc:docMk/>
            <pc:sldMk cId="698797525" sldId="2139119031"/>
            <ac:cxnSpMk id="47" creationId="{695315B9-6EB8-8228-95A6-76952032F49A}"/>
          </ac:cxnSpMkLst>
        </pc:cxnChg>
        <pc:cxnChg chg="add mod topLvl">
          <ac:chgData name="Vincent Yan" userId="974a0210-51a7-45f1-8ecd-8ae719c5a978" providerId="ADAL" clId="{09F7A6C7-0563-4AA6-A92C-ACBD2B81752C}" dt="2022-04-28T16:42:33.458" v="4348" actId="165"/>
          <ac:cxnSpMkLst>
            <pc:docMk/>
            <pc:sldMk cId="698797525" sldId="2139119031"/>
            <ac:cxnSpMk id="52" creationId="{1B9843EE-E253-7397-B93F-E47E5F7A7EA5}"/>
          </ac:cxnSpMkLst>
        </pc:cxnChg>
        <pc:cxnChg chg="add del mod">
          <ac:chgData name="Vincent Yan" userId="974a0210-51a7-45f1-8ecd-8ae719c5a978" providerId="ADAL" clId="{09F7A6C7-0563-4AA6-A92C-ACBD2B81752C}" dt="2022-04-28T16:41:53.225" v="4343" actId="478"/>
          <ac:cxnSpMkLst>
            <pc:docMk/>
            <pc:sldMk cId="698797525" sldId="2139119031"/>
            <ac:cxnSpMk id="57" creationId="{4DCCA87B-9151-8AD9-86C6-5EB612A526CC}"/>
          </ac:cxnSpMkLst>
        </pc:cxnChg>
        <pc:cxnChg chg="add mod">
          <ac:chgData name="Vincent Yan" userId="974a0210-51a7-45f1-8ecd-8ae719c5a978" providerId="ADAL" clId="{09F7A6C7-0563-4AA6-A92C-ACBD2B81752C}" dt="2022-04-28T16:42:04.441" v="4345" actId="1076"/>
          <ac:cxnSpMkLst>
            <pc:docMk/>
            <pc:sldMk cId="698797525" sldId="2139119031"/>
            <ac:cxnSpMk id="61" creationId="{17387C9C-7C4B-0323-E05E-AA673D85C0D1}"/>
          </ac:cxnSpMkLst>
        </pc:cxnChg>
        <pc:cxnChg chg="add del mod">
          <ac:chgData name="Vincent Yan" userId="974a0210-51a7-45f1-8ecd-8ae719c5a978" providerId="ADAL" clId="{09F7A6C7-0563-4AA6-A92C-ACBD2B81752C}" dt="2022-04-28T16:41:00.447" v="4337"/>
          <ac:cxnSpMkLst>
            <pc:docMk/>
            <pc:sldMk cId="698797525" sldId="2139119031"/>
            <ac:cxnSpMk id="62" creationId="{57B61DDA-9604-385F-B895-27942E9A134C}"/>
          </ac:cxnSpMkLst>
        </pc:cxnChg>
        <pc:cxnChg chg="add mod ord">
          <ac:chgData name="Vincent Yan" userId="974a0210-51a7-45f1-8ecd-8ae719c5a978" providerId="ADAL" clId="{09F7A6C7-0563-4AA6-A92C-ACBD2B81752C}" dt="2022-04-28T16:43:19.519" v="4354" actId="167"/>
          <ac:cxnSpMkLst>
            <pc:docMk/>
            <pc:sldMk cId="698797525" sldId="2139119031"/>
            <ac:cxnSpMk id="64" creationId="{0E9B0745-6E7F-1A7E-04B3-098635C9F5CE}"/>
          </ac:cxnSpMkLst>
        </pc:cxnChg>
        <pc:cxnChg chg="add mod ord">
          <ac:chgData name="Vincent Yan" userId="974a0210-51a7-45f1-8ecd-8ae719c5a978" providerId="ADAL" clId="{09F7A6C7-0563-4AA6-A92C-ACBD2B81752C}" dt="2022-04-28T16:48:50.436" v="4388" actId="14100"/>
          <ac:cxnSpMkLst>
            <pc:docMk/>
            <pc:sldMk cId="698797525" sldId="2139119031"/>
            <ac:cxnSpMk id="66" creationId="{FC4DCFB8-86EC-CE73-5FB9-5028181E82FA}"/>
          </ac:cxnSpMkLst>
        </pc:cxnChg>
      </pc:sldChg>
      <pc:sldChg chg="addSp delSp modSp add mod">
        <pc:chgData name="Vincent Yan" userId="974a0210-51a7-45f1-8ecd-8ae719c5a978" providerId="ADAL" clId="{09F7A6C7-0563-4AA6-A92C-ACBD2B81752C}" dt="2022-04-28T17:00:02.276" v="4785"/>
        <pc:sldMkLst>
          <pc:docMk/>
          <pc:sldMk cId="2179552349" sldId="2139119032"/>
        </pc:sldMkLst>
        <pc:spChg chg="del">
          <ac:chgData name="Vincent Yan" userId="974a0210-51a7-45f1-8ecd-8ae719c5a978" providerId="ADAL" clId="{09F7A6C7-0563-4AA6-A92C-ACBD2B81752C}" dt="2022-04-28T17:00:02.035" v="4784" actId="478"/>
          <ac:spMkLst>
            <pc:docMk/>
            <pc:sldMk cId="2179552349" sldId="2139119032"/>
            <ac:spMk id="9" creationId="{0B4042B3-47E9-7F1B-8138-032A26773840}"/>
          </ac:spMkLst>
        </pc:spChg>
        <pc:spChg chg="add mod">
          <ac:chgData name="Vincent Yan" userId="974a0210-51a7-45f1-8ecd-8ae719c5a978" providerId="ADAL" clId="{09F7A6C7-0563-4AA6-A92C-ACBD2B81752C}" dt="2022-04-28T17:00:02.276" v="4785"/>
          <ac:spMkLst>
            <pc:docMk/>
            <pc:sldMk cId="2179552349" sldId="2139119032"/>
            <ac:spMk id="11" creationId="{7725EFB0-DBBB-2CA4-990D-1E1D22BF24B8}"/>
          </ac:spMkLst>
        </pc:spChg>
      </pc:sldChg>
      <pc:sldChg chg="add del">
        <pc:chgData name="Vincent Yan" userId="974a0210-51a7-45f1-8ecd-8ae719c5a978" providerId="ADAL" clId="{09F7A6C7-0563-4AA6-A92C-ACBD2B81752C}" dt="2022-04-28T16:52:03.347" v="4449" actId="47"/>
        <pc:sldMkLst>
          <pc:docMk/>
          <pc:sldMk cId="3937340143" sldId="2139119032"/>
        </pc:sldMkLst>
      </pc:sldChg>
      <pc:sldChg chg="addSp delSp modSp add del mod ord">
        <pc:chgData name="Vincent Yan" userId="974a0210-51a7-45f1-8ecd-8ae719c5a978" providerId="ADAL" clId="{09F7A6C7-0563-4AA6-A92C-ACBD2B81752C}" dt="2022-04-28T17:13:07.808" v="5095" actId="2696"/>
        <pc:sldMkLst>
          <pc:docMk/>
          <pc:sldMk cId="3516586391" sldId="2139119033"/>
        </pc:sldMkLst>
        <pc:spChg chg="add mod">
          <ac:chgData name="Vincent Yan" userId="974a0210-51a7-45f1-8ecd-8ae719c5a978" providerId="ADAL" clId="{09F7A6C7-0563-4AA6-A92C-ACBD2B81752C}" dt="2022-04-28T17:05:04.868" v="5072" actId="20577"/>
          <ac:spMkLst>
            <pc:docMk/>
            <pc:sldMk cId="3516586391" sldId="2139119033"/>
            <ac:spMk id="4" creationId="{A1F7DF28-C48A-B1CE-A72F-6CDF774B1D43}"/>
          </ac:spMkLst>
        </pc:spChg>
        <pc:spChg chg="del">
          <ac:chgData name="Vincent Yan" userId="974a0210-51a7-45f1-8ecd-8ae719c5a978" providerId="ADAL" clId="{09F7A6C7-0563-4AA6-A92C-ACBD2B81752C}" dt="2022-04-28T17:00:22.074" v="4790" actId="478"/>
          <ac:spMkLst>
            <pc:docMk/>
            <pc:sldMk cId="3516586391" sldId="2139119033"/>
            <ac:spMk id="10" creationId="{45332FCA-6E91-418C-78FB-1E0572531A5E}"/>
          </ac:spMkLst>
        </pc:spChg>
        <pc:spChg chg="mod">
          <ac:chgData name="Vincent Yan" userId="974a0210-51a7-45f1-8ecd-8ae719c5a978" providerId="ADAL" clId="{09F7A6C7-0563-4AA6-A92C-ACBD2B81752C}" dt="2022-04-28T16:56:42.542" v="4678" actId="20577"/>
          <ac:spMkLst>
            <pc:docMk/>
            <pc:sldMk cId="3516586391" sldId="2139119033"/>
            <ac:spMk id="24" creationId="{4E71D095-043F-44F2-AD6D-29F398E3B69D}"/>
          </ac:spMkLst>
        </pc:spChg>
      </pc:sldChg>
      <pc:sldChg chg="addSp delSp modSp new mod">
        <pc:chgData name="Vincent Yan" userId="974a0210-51a7-45f1-8ecd-8ae719c5a978" providerId="ADAL" clId="{09F7A6C7-0563-4AA6-A92C-ACBD2B81752C}" dt="2022-04-28T17:18:15.373" v="5484" actId="20577"/>
        <pc:sldMkLst>
          <pc:docMk/>
          <pc:sldMk cId="2594404672" sldId="2139119034"/>
        </pc:sldMkLst>
        <pc:spChg chg="add del">
          <ac:chgData name="Vincent Yan" userId="974a0210-51a7-45f1-8ecd-8ae719c5a978" providerId="ADAL" clId="{09F7A6C7-0563-4AA6-A92C-ACBD2B81752C}" dt="2022-04-28T17:11:47.949" v="5086" actId="478"/>
          <ac:spMkLst>
            <pc:docMk/>
            <pc:sldMk cId="2594404672" sldId="2139119034"/>
            <ac:spMk id="2" creationId="{27B8A4CC-736A-008D-50E4-D1CF937390DD}"/>
          </ac:spMkLst>
        </pc:spChg>
        <pc:spChg chg="add mod">
          <ac:chgData name="Vincent Yan" userId="974a0210-51a7-45f1-8ecd-8ae719c5a978" providerId="ADAL" clId="{09F7A6C7-0563-4AA6-A92C-ACBD2B81752C}" dt="2022-04-28T17:18:15.373" v="5484" actId="20577"/>
          <ac:spMkLst>
            <pc:docMk/>
            <pc:sldMk cId="2594404672" sldId="2139119034"/>
            <ac:spMk id="4" creationId="{39D3675A-BF24-8138-F63B-8CDD43D56145}"/>
          </ac:spMkLst>
        </pc:spChg>
        <pc:spChg chg="add del mod">
          <ac:chgData name="Vincent Yan" userId="974a0210-51a7-45f1-8ecd-8ae719c5a978" providerId="ADAL" clId="{09F7A6C7-0563-4AA6-A92C-ACBD2B81752C}" dt="2022-04-28T17:11:45.290" v="5084"/>
          <ac:spMkLst>
            <pc:docMk/>
            <pc:sldMk cId="2594404672" sldId="2139119034"/>
            <ac:spMk id="5" creationId="{95A2DF7F-DCE5-166E-B36E-A09972965752}"/>
          </ac:spMkLst>
        </pc:spChg>
        <pc:spChg chg="add mod">
          <ac:chgData name="Vincent Yan" userId="974a0210-51a7-45f1-8ecd-8ae719c5a978" providerId="ADAL" clId="{09F7A6C7-0563-4AA6-A92C-ACBD2B81752C}" dt="2022-04-28T17:11:52.863" v="5088" actId="1076"/>
          <ac:spMkLst>
            <pc:docMk/>
            <pc:sldMk cId="2594404672" sldId="2139119034"/>
            <ac:spMk id="6" creationId="{4AF59031-0CD5-2F91-006D-A411D3C3EA4B}"/>
          </ac:spMkLst>
        </pc:spChg>
      </pc:sldChg>
      <pc:sldChg chg="new del">
        <pc:chgData name="Vincent Yan" userId="974a0210-51a7-45f1-8ecd-8ae719c5a978" providerId="ADAL" clId="{09F7A6C7-0563-4AA6-A92C-ACBD2B81752C}" dt="2022-04-28T17:11:06.294" v="5078" actId="680"/>
        <pc:sldMkLst>
          <pc:docMk/>
          <pc:sldMk cId="2984543508" sldId="2139119034"/>
        </pc:sldMkLst>
      </pc:sldChg>
      <pc:sldChg chg="modSp add mod ord">
        <pc:chgData name="Vincent Yan" userId="974a0210-51a7-45f1-8ecd-8ae719c5a978" providerId="ADAL" clId="{09F7A6C7-0563-4AA6-A92C-ACBD2B81752C}" dt="2022-05-05T14:57:30.903" v="9136" actId="20577"/>
        <pc:sldMkLst>
          <pc:docMk/>
          <pc:sldMk cId="1155235927" sldId="2139119035"/>
        </pc:sldMkLst>
        <pc:spChg chg="mod">
          <ac:chgData name="Vincent Yan" userId="974a0210-51a7-45f1-8ecd-8ae719c5a978" providerId="ADAL" clId="{09F7A6C7-0563-4AA6-A92C-ACBD2B81752C}" dt="2022-05-05T14:57:30.903" v="9136" actId="20577"/>
          <ac:spMkLst>
            <pc:docMk/>
            <pc:sldMk cId="1155235927" sldId="2139119035"/>
            <ac:spMk id="4" creationId="{39D3675A-BF24-8138-F63B-8CDD43D56145}"/>
          </ac:spMkLst>
        </pc:spChg>
        <pc:spChg chg="mod">
          <ac:chgData name="Vincent Yan" userId="974a0210-51a7-45f1-8ecd-8ae719c5a978" providerId="ADAL" clId="{09F7A6C7-0563-4AA6-A92C-ACBD2B81752C}" dt="2022-04-28T17:13:01.152" v="5094" actId="20577"/>
          <ac:spMkLst>
            <pc:docMk/>
            <pc:sldMk cId="1155235927" sldId="2139119035"/>
            <ac:spMk id="6" creationId="{4AF59031-0CD5-2F91-006D-A411D3C3EA4B}"/>
          </ac:spMkLst>
        </pc:spChg>
      </pc:sldChg>
      <pc:sldChg chg="new del">
        <pc:chgData name="Vincent Yan" userId="974a0210-51a7-45f1-8ecd-8ae719c5a978" providerId="ADAL" clId="{09F7A6C7-0563-4AA6-A92C-ACBD2B81752C}" dt="2022-04-28T17:11:05.013" v="5077" actId="680"/>
        <pc:sldMkLst>
          <pc:docMk/>
          <pc:sldMk cId="2781226172" sldId="2139119035"/>
        </pc:sldMkLst>
      </pc:sldChg>
      <pc:sldChg chg="addSp delSp modSp add mod">
        <pc:chgData name="Vincent Yan" userId="974a0210-51a7-45f1-8ecd-8ae719c5a978" providerId="ADAL" clId="{09F7A6C7-0563-4AA6-A92C-ACBD2B81752C}" dt="2022-04-28T18:32:48.525" v="7168" actId="20577"/>
        <pc:sldMkLst>
          <pc:docMk/>
          <pc:sldMk cId="1225564684" sldId="2139119036"/>
        </pc:sldMkLst>
        <pc:spChg chg="mod">
          <ac:chgData name="Vincent Yan" userId="974a0210-51a7-45f1-8ecd-8ae719c5a978" providerId="ADAL" clId="{09F7A6C7-0563-4AA6-A92C-ACBD2B81752C}" dt="2022-04-28T17:21:23.333" v="5578" actId="20577"/>
          <ac:spMkLst>
            <pc:docMk/>
            <pc:sldMk cId="1225564684" sldId="2139119036"/>
            <ac:spMk id="9" creationId="{B469AE44-E798-CFB3-EC09-60FDDE19F027}"/>
          </ac:spMkLst>
        </pc:spChg>
        <pc:spChg chg="add mod">
          <ac:chgData name="Vincent Yan" userId="974a0210-51a7-45f1-8ecd-8ae719c5a978" providerId="ADAL" clId="{09F7A6C7-0563-4AA6-A92C-ACBD2B81752C}" dt="2022-04-28T18:32:48.525" v="7168" actId="20577"/>
          <ac:spMkLst>
            <pc:docMk/>
            <pc:sldMk cId="1225564684" sldId="2139119036"/>
            <ac:spMk id="12" creationId="{77415C5F-84F1-1132-0B4B-56E5E3A99BD3}"/>
          </ac:spMkLst>
        </pc:spChg>
        <pc:spChg chg="mod">
          <ac:chgData name="Vincent Yan" userId="974a0210-51a7-45f1-8ecd-8ae719c5a978" providerId="ADAL" clId="{09F7A6C7-0563-4AA6-A92C-ACBD2B81752C}" dt="2022-04-28T18:32:34.411" v="7139" actId="1076"/>
          <ac:spMkLst>
            <pc:docMk/>
            <pc:sldMk cId="1225564684" sldId="2139119036"/>
            <ac:spMk id="31" creationId="{9B79FC5B-F802-ECDC-80BB-DE8B0EDBCA8F}"/>
          </ac:spMkLst>
        </pc:spChg>
        <pc:spChg chg="del">
          <ac:chgData name="Vincent Yan" userId="974a0210-51a7-45f1-8ecd-8ae719c5a978" providerId="ADAL" clId="{09F7A6C7-0563-4AA6-A92C-ACBD2B81752C}" dt="2022-04-28T17:21:29.920" v="5580" actId="478"/>
          <ac:spMkLst>
            <pc:docMk/>
            <pc:sldMk cId="1225564684" sldId="2139119036"/>
            <ac:spMk id="34" creationId="{66E99218-7B4E-41EC-1163-DDCB5DF64343}"/>
          </ac:spMkLst>
        </pc:spChg>
        <pc:spChg chg="del">
          <ac:chgData name="Vincent Yan" userId="974a0210-51a7-45f1-8ecd-8ae719c5a978" providerId="ADAL" clId="{09F7A6C7-0563-4AA6-A92C-ACBD2B81752C}" dt="2022-04-28T17:21:32.215" v="5581" actId="478"/>
          <ac:spMkLst>
            <pc:docMk/>
            <pc:sldMk cId="1225564684" sldId="2139119036"/>
            <ac:spMk id="36" creationId="{32DF2847-2777-368D-7B63-2EF65D38A564}"/>
          </ac:spMkLst>
        </pc:spChg>
        <pc:picChg chg="add mod">
          <ac:chgData name="Vincent Yan" userId="974a0210-51a7-45f1-8ecd-8ae719c5a978" providerId="ADAL" clId="{09F7A6C7-0563-4AA6-A92C-ACBD2B81752C}" dt="2022-04-28T18:32:34.411" v="7139" actId="1076"/>
          <ac:picMkLst>
            <pc:docMk/>
            <pc:sldMk cId="1225564684" sldId="2139119036"/>
            <ac:picMk id="3" creationId="{B72EEC2C-67EC-8185-42FF-B3C542320575}"/>
          </ac:picMkLst>
        </pc:picChg>
        <pc:picChg chg="mod">
          <ac:chgData name="Vincent Yan" userId="974a0210-51a7-45f1-8ecd-8ae719c5a978" providerId="ADAL" clId="{09F7A6C7-0563-4AA6-A92C-ACBD2B81752C}" dt="2022-04-28T18:32:34.411" v="7139" actId="1076"/>
          <ac:picMkLst>
            <pc:docMk/>
            <pc:sldMk cId="1225564684" sldId="2139119036"/>
            <ac:picMk id="30" creationId="{6A1A10D9-9F9D-8968-42E8-9B54E7588C32}"/>
          </ac:picMkLst>
        </pc:picChg>
        <pc:picChg chg="del">
          <ac:chgData name="Vincent Yan" userId="974a0210-51a7-45f1-8ecd-8ae719c5a978" providerId="ADAL" clId="{09F7A6C7-0563-4AA6-A92C-ACBD2B81752C}" dt="2022-04-28T17:21:27.422" v="5579" actId="478"/>
          <ac:picMkLst>
            <pc:docMk/>
            <pc:sldMk cId="1225564684" sldId="2139119036"/>
            <ac:picMk id="33" creationId="{D0A648C9-B8DA-D16D-12D1-567164FAE149}"/>
          </ac:picMkLst>
        </pc:picChg>
        <pc:picChg chg="del">
          <ac:chgData name="Vincent Yan" userId="974a0210-51a7-45f1-8ecd-8ae719c5a978" providerId="ADAL" clId="{09F7A6C7-0563-4AA6-A92C-ACBD2B81752C}" dt="2022-04-28T17:21:27.422" v="5579" actId="478"/>
          <ac:picMkLst>
            <pc:docMk/>
            <pc:sldMk cId="1225564684" sldId="2139119036"/>
            <ac:picMk id="35" creationId="{F5736440-062C-48D3-D69A-7C03A7FD99FF}"/>
          </ac:picMkLst>
        </pc:picChg>
      </pc:sldChg>
      <pc:sldChg chg="addSp delSp modSp add mod">
        <pc:chgData name="Vincent Yan" userId="974a0210-51a7-45f1-8ecd-8ae719c5a978" providerId="ADAL" clId="{09F7A6C7-0563-4AA6-A92C-ACBD2B81752C}" dt="2022-04-28T17:37:26.508" v="6245" actId="20577"/>
        <pc:sldMkLst>
          <pc:docMk/>
          <pc:sldMk cId="3287196410" sldId="2139119037"/>
        </pc:sldMkLst>
        <pc:spChg chg="add mod">
          <ac:chgData name="Vincent Yan" userId="974a0210-51a7-45f1-8ecd-8ae719c5a978" providerId="ADAL" clId="{09F7A6C7-0563-4AA6-A92C-ACBD2B81752C}" dt="2022-04-28T17:32:37.780" v="6083" actId="20577"/>
          <ac:spMkLst>
            <pc:docMk/>
            <pc:sldMk cId="3287196410" sldId="2139119037"/>
            <ac:spMk id="10" creationId="{4A76ABC4-A307-FE24-9A41-EB19268DB0A0}"/>
          </ac:spMkLst>
        </pc:spChg>
        <pc:spChg chg="mod">
          <ac:chgData name="Vincent Yan" userId="974a0210-51a7-45f1-8ecd-8ae719c5a978" providerId="ADAL" clId="{09F7A6C7-0563-4AA6-A92C-ACBD2B81752C}" dt="2022-04-28T17:37:26.508" v="6245" actId="20577"/>
          <ac:spMkLst>
            <pc:docMk/>
            <pc:sldMk cId="3287196410" sldId="2139119037"/>
            <ac:spMk id="24" creationId="{4E71D095-043F-44F2-AD6D-29F398E3B69D}"/>
          </ac:spMkLst>
        </pc:spChg>
        <pc:spChg chg="del">
          <ac:chgData name="Vincent Yan" userId="974a0210-51a7-45f1-8ecd-8ae719c5a978" providerId="ADAL" clId="{09F7A6C7-0563-4AA6-A92C-ACBD2B81752C}" dt="2022-04-28T17:28:02.307" v="5624" actId="478"/>
          <ac:spMkLst>
            <pc:docMk/>
            <pc:sldMk cId="3287196410" sldId="2139119037"/>
            <ac:spMk id="31" creationId="{9B79FC5B-F802-ECDC-80BB-DE8B0EDBCA8F}"/>
          </ac:spMkLst>
        </pc:spChg>
        <pc:spChg chg="del">
          <ac:chgData name="Vincent Yan" userId="974a0210-51a7-45f1-8ecd-8ae719c5a978" providerId="ADAL" clId="{09F7A6C7-0563-4AA6-A92C-ACBD2B81752C}" dt="2022-04-28T17:28:02.307" v="5624" actId="478"/>
          <ac:spMkLst>
            <pc:docMk/>
            <pc:sldMk cId="3287196410" sldId="2139119037"/>
            <ac:spMk id="34" creationId="{66E99218-7B4E-41EC-1163-DDCB5DF64343}"/>
          </ac:spMkLst>
        </pc:spChg>
        <pc:spChg chg="del">
          <ac:chgData name="Vincent Yan" userId="974a0210-51a7-45f1-8ecd-8ae719c5a978" providerId="ADAL" clId="{09F7A6C7-0563-4AA6-A92C-ACBD2B81752C}" dt="2022-04-28T17:28:02.307" v="5624" actId="478"/>
          <ac:spMkLst>
            <pc:docMk/>
            <pc:sldMk cId="3287196410" sldId="2139119037"/>
            <ac:spMk id="36" creationId="{32DF2847-2777-368D-7B63-2EF65D38A564}"/>
          </ac:spMkLst>
        </pc:spChg>
        <pc:picChg chg="del">
          <ac:chgData name="Vincent Yan" userId="974a0210-51a7-45f1-8ecd-8ae719c5a978" providerId="ADAL" clId="{09F7A6C7-0563-4AA6-A92C-ACBD2B81752C}" dt="2022-04-28T17:28:02.307" v="5624" actId="478"/>
          <ac:picMkLst>
            <pc:docMk/>
            <pc:sldMk cId="3287196410" sldId="2139119037"/>
            <ac:picMk id="30" creationId="{6A1A10D9-9F9D-8968-42E8-9B54E7588C32}"/>
          </ac:picMkLst>
        </pc:picChg>
        <pc:picChg chg="del">
          <ac:chgData name="Vincent Yan" userId="974a0210-51a7-45f1-8ecd-8ae719c5a978" providerId="ADAL" clId="{09F7A6C7-0563-4AA6-A92C-ACBD2B81752C}" dt="2022-04-28T17:28:02.307" v="5624" actId="478"/>
          <ac:picMkLst>
            <pc:docMk/>
            <pc:sldMk cId="3287196410" sldId="2139119037"/>
            <ac:picMk id="33" creationId="{D0A648C9-B8DA-D16D-12D1-567164FAE149}"/>
          </ac:picMkLst>
        </pc:picChg>
        <pc:picChg chg="del">
          <ac:chgData name="Vincent Yan" userId="974a0210-51a7-45f1-8ecd-8ae719c5a978" providerId="ADAL" clId="{09F7A6C7-0563-4AA6-A92C-ACBD2B81752C}" dt="2022-04-28T17:28:02.307" v="5624" actId="478"/>
          <ac:picMkLst>
            <pc:docMk/>
            <pc:sldMk cId="3287196410" sldId="2139119037"/>
            <ac:picMk id="35" creationId="{F5736440-062C-48D3-D69A-7C03A7FD99FF}"/>
          </ac:picMkLst>
        </pc:picChg>
      </pc:sldChg>
      <pc:sldChg chg="modSp add mod ord">
        <pc:chgData name="Vincent Yan" userId="974a0210-51a7-45f1-8ecd-8ae719c5a978" providerId="ADAL" clId="{09F7A6C7-0563-4AA6-A92C-ACBD2B81752C}" dt="2022-05-05T14:58:58.683" v="9276" actId="5793"/>
        <pc:sldMkLst>
          <pc:docMk/>
          <pc:sldMk cId="715321190" sldId="2139119038"/>
        </pc:sldMkLst>
        <pc:spChg chg="mod">
          <ac:chgData name="Vincent Yan" userId="974a0210-51a7-45f1-8ecd-8ae719c5a978" providerId="ADAL" clId="{09F7A6C7-0563-4AA6-A92C-ACBD2B81752C}" dt="2022-04-28T17:36:53.852" v="6232" actId="20577"/>
          <ac:spMkLst>
            <pc:docMk/>
            <pc:sldMk cId="715321190" sldId="2139119038"/>
            <ac:spMk id="9" creationId="{B469AE44-E798-CFB3-EC09-60FDDE19F027}"/>
          </ac:spMkLst>
        </pc:spChg>
        <pc:spChg chg="mod">
          <ac:chgData name="Vincent Yan" userId="974a0210-51a7-45f1-8ecd-8ae719c5a978" providerId="ADAL" clId="{09F7A6C7-0563-4AA6-A92C-ACBD2B81752C}" dt="2022-05-05T14:58:58.683" v="9276" actId="5793"/>
          <ac:spMkLst>
            <pc:docMk/>
            <pc:sldMk cId="715321190" sldId="2139119038"/>
            <ac:spMk id="10" creationId="{4A76ABC4-A307-FE24-9A41-EB19268DB0A0}"/>
          </ac:spMkLst>
        </pc:spChg>
        <pc:spChg chg="mod">
          <ac:chgData name="Vincent Yan" userId="974a0210-51a7-45f1-8ecd-8ae719c5a978" providerId="ADAL" clId="{09F7A6C7-0563-4AA6-A92C-ACBD2B81752C}" dt="2022-04-28T17:37:22.805" v="6243" actId="20577"/>
          <ac:spMkLst>
            <pc:docMk/>
            <pc:sldMk cId="715321190" sldId="2139119038"/>
            <ac:spMk id="24" creationId="{4E71D095-043F-44F2-AD6D-29F398E3B69D}"/>
          </ac:spMkLst>
        </pc:spChg>
      </pc:sldChg>
      <pc:sldChg chg="add del">
        <pc:chgData name="Vincent Yan" userId="974a0210-51a7-45f1-8ecd-8ae719c5a978" providerId="ADAL" clId="{09F7A6C7-0563-4AA6-A92C-ACBD2B81752C}" dt="2022-04-28T17:44:29.654" v="6678" actId="47"/>
        <pc:sldMkLst>
          <pc:docMk/>
          <pc:sldMk cId="2985835877" sldId="2139119039"/>
        </pc:sldMkLst>
      </pc:sldChg>
      <pc:sldChg chg="addSp delSp modSp add mod ord">
        <pc:chgData name="Vincent Yan" userId="974a0210-51a7-45f1-8ecd-8ae719c5a978" providerId="ADAL" clId="{09F7A6C7-0563-4AA6-A92C-ACBD2B81752C}" dt="2022-04-28T18:47:01.346" v="7821" actId="20577"/>
        <pc:sldMkLst>
          <pc:docMk/>
          <pc:sldMk cId="3011361093" sldId="2139119039"/>
        </pc:sldMkLst>
        <pc:spChg chg="mod">
          <ac:chgData name="Vincent Yan" userId="974a0210-51a7-45f1-8ecd-8ae719c5a978" providerId="ADAL" clId="{09F7A6C7-0563-4AA6-A92C-ACBD2B81752C}" dt="2022-04-28T18:47:01.346" v="7821" actId="20577"/>
          <ac:spMkLst>
            <pc:docMk/>
            <pc:sldMk cId="3011361093" sldId="2139119039"/>
            <ac:spMk id="12" creationId="{62835387-3D5F-C3F7-5AB4-D1DEB261B456}"/>
          </ac:spMkLst>
        </pc:spChg>
        <pc:spChg chg="del">
          <ac:chgData name="Vincent Yan" userId="974a0210-51a7-45f1-8ecd-8ae719c5a978" providerId="ADAL" clId="{09F7A6C7-0563-4AA6-A92C-ACBD2B81752C}" dt="2022-04-28T18:41:43.760" v="7402" actId="478"/>
          <ac:spMkLst>
            <pc:docMk/>
            <pc:sldMk cId="3011361093" sldId="2139119039"/>
            <ac:spMk id="14" creationId="{9A5A5D29-8D5F-81CA-3FE4-5A86D0B29197}"/>
          </ac:spMkLst>
        </pc:spChg>
        <pc:spChg chg="mod">
          <ac:chgData name="Vincent Yan" userId="974a0210-51a7-45f1-8ecd-8ae719c5a978" providerId="ADAL" clId="{09F7A6C7-0563-4AA6-A92C-ACBD2B81752C}" dt="2022-04-28T18:41:37.185" v="7399" actId="20577"/>
          <ac:spMkLst>
            <pc:docMk/>
            <pc:sldMk cId="3011361093" sldId="2139119039"/>
            <ac:spMk id="24" creationId="{4E71D095-043F-44F2-AD6D-29F398E3B69D}"/>
          </ac:spMkLst>
        </pc:spChg>
        <pc:picChg chg="add mod">
          <ac:chgData name="Vincent Yan" userId="974a0210-51a7-45f1-8ecd-8ae719c5a978" providerId="ADAL" clId="{09F7A6C7-0563-4AA6-A92C-ACBD2B81752C}" dt="2022-04-28T18:43:24.197" v="7418" actId="14100"/>
          <ac:picMkLst>
            <pc:docMk/>
            <pc:sldMk cId="3011361093" sldId="2139119039"/>
            <ac:picMk id="3" creationId="{EBE52E40-BE0B-F84F-FB98-9F6E240A61B5}"/>
          </ac:picMkLst>
        </pc:picChg>
        <pc:picChg chg="del">
          <ac:chgData name="Vincent Yan" userId="974a0210-51a7-45f1-8ecd-8ae719c5a978" providerId="ADAL" clId="{09F7A6C7-0563-4AA6-A92C-ACBD2B81752C}" dt="2022-04-28T18:41:38.985" v="7400" actId="478"/>
          <ac:picMkLst>
            <pc:docMk/>
            <pc:sldMk cId="3011361093" sldId="2139119039"/>
            <ac:picMk id="8" creationId="{CD37E975-54F1-3BCD-29E2-BFD65B3064C4}"/>
          </ac:picMkLst>
        </pc:picChg>
        <pc:picChg chg="add del mod modCrop">
          <ac:chgData name="Vincent Yan" userId="974a0210-51a7-45f1-8ecd-8ae719c5a978" providerId="ADAL" clId="{09F7A6C7-0563-4AA6-A92C-ACBD2B81752C}" dt="2022-04-28T18:43:16.851" v="7414" actId="478"/>
          <ac:picMkLst>
            <pc:docMk/>
            <pc:sldMk cId="3011361093" sldId="2139119039"/>
            <ac:picMk id="9" creationId="{B5C3FD65-5BA8-9CE0-4424-80781BBD37CB}"/>
          </ac:picMkLst>
        </pc:picChg>
        <pc:picChg chg="del">
          <ac:chgData name="Vincent Yan" userId="974a0210-51a7-45f1-8ecd-8ae719c5a978" providerId="ADAL" clId="{09F7A6C7-0563-4AA6-A92C-ACBD2B81752C}" dt="2022-04-28T18:41:41.384" v="7401" actId="478"/>
          <ac:picMkLst>
            <pc:docMk/>
            <pc:sldMk cId="3011361093" sldId="2139119039"/>
            <ac:picMk id="15366" creationId="{1CE50A82-ABC0-BCAF-1B6A-35423D2C582F}"/>
          </ac:picMkLst>
        </pc:picChg>
      </pc:sldChg>
      <pc:sldChg chg="addSp delSp modSp add mod ord">
        <pc:chgData name="Vincent Yan" userId="974a0210-51a7-45f1-8ecd-8ae719c5a978" providerId="ADAL" clId="{09F7A6C7-0563-4AA6-A92C-ACBD2B81752C}" dt="2022-04-28T19:03:48.805" v="8838" actId="20577"/>
        <pc:sldMkLst>
          <pc:docMk/>
          <pc:sldMk cId="8381157" sldId="2139119040"/>
        </pc:sldMkLst>
        <pc:spChg chg="del mod">
          <ac:chgData name="Vincent Yan" userId="974a0210-51a7-45f1-8ecd-8ae719c5a978" providerId="ADAL" clId="{09F7A6C7-0563-4AA6-A92C-ACBD2B81752C}" dt="2022-04-28T19:03:41.619" v="8827" actId="478"/>
          <ac:spMkLst>
            <pc:docMk/>
            <pc:sldMk cId="8381157" sldId="2139119040"/>
            <ac:spMk id="2" creationId="{BB4AC208-272B-0546-BE95-F116D5B741F7}"/>
          </ac:spMkLst>
        </pc:spChg>
        <pc:spChg chg="add del mod">
          <ac:chgData name="Vincent Yan" userId="974a0210-51a7-45f1-8ecd-8ae719c5a978" providerId="ADAL" clId="{09F7A6C7-0563-4AA6-A92C-ACBD2B81752C}" dt="2022-04-28T19:03:34.867" v="8826"/>
          <ac:spMkLst>
            <pc:docMk/>
            <pc:sldMk cId="8381157" sldId="2139119040"/>
            <ac:spMk id="4" creationId="{423D36E3-D497-EA12-CE58-F0368D30262F}"/>
          </ac:spMkLst>
        </pc:spChg>
        <pc:spChg chg="add del mod">
          <ac:chgData name="Vincent Yan" userId="974a0210-51a7-45f1-8ecd-8ae719c5a978" providerId="ADAL" clId="{09F7A6C7-0563-4AA6-A92C-ACBD2B81752C}" dt="2022-04-28T19:03:43.955" v="8830" actId="478"/>
          <ac:spMkLst>
            <pc:docMk/>
            <pc:sldMk cId="8381157" sldId="2139119040"/>
            <ac:spMk id="5" creationId="{89FFDF8D-1220-5FBB-A197-EA6A20583C56}"/>
          </ac:spMkLst>
        </pc:spChg>
        <pc:spChg chg="add del mod">
          <ac:chgData name="Vincent Yan" userId="974a0210-51a7-45f1-8ecd-8ae719c5a978" providerId="ADAL" clId="{09F7A6C7-0563-4AA6-A92C-ACBD2B81752C}" dt="2022-04-28T19:03:42.696" v="8829"/>
          <ac:spMkLst>
            <pc:docMk/>
            <pc:sldMk cId="8381157" sldId="2139119040"/>
            <ac:spMk id="7" creationId="{9CF8CDB9-1DD9-BD2B-AD5C-C35EC2B76E34}"/>
          </ac:spMkLst>
        </pc:spChg>
        <pc:spChg chg="add del mod">
          <ac:chgData name="Vincent Yan" userId="974a0210-51a7-45f1-8ecd-8ae719c5a978" providerId="ADAL" clId="{09F7A6C7-0563-4AA6-A92C-ACBD2B81752C}" dt="2022-04-28T19:03:42.696" v="8829"/>
          <ac:spMkLst>
            <pc:docMk/>
            <pc:sldMk cId="8381157" sldId="2139119040"/>
            <ac:spMk id="8" creationId="{7CFA09DB-174F-6780-4767-5AC837DEE63F}"/>
          </ac:spMkLst>
        </pc:spChg>
        <pc:spChg chg="add mod">
          <ac:chgData name="Vincent Yan" userId="974a0210-51a7-45f1-8ecd-8ae719c5a978" providerId="ADAL" clId="{09F7A6C7-0563-4AA6-A92C-ACBD2B81752C}" dt="2022-04-28T19:03:48.805" v="8838" actId="20577"/>
          <ac:spMkLst>
            <pc:docMk/>
            <pc:sldMk cId="8381157" sldId="2139119040"/>
            <ac:spMk id="9" creationId="{9B6B1707-B6E2-F540-B820-5F5310BB696D}"/>
          </ac:spMkLst>
        </pc:spChg>
        <pc:spChg chg="add mod">
          <ac:chgData name="Vincent Yan" userId="974a0210-51a7-45f1-8ecd-8ae719c5a978" providerId="ADAL" clId="{09F7A6C7-0563-4AA6-A92C-ACBD2B81752C}" dt="2022-04-28T19:03:44.378" v="8831"/>
          <ac:spMkLst>
            <pc:docMk/>
            <pc:sldMk cId="8381157" sldId="2139119040"/>
            <ac:spMk id="10" creationId="{A4D758E9-15C1-5862-3EB6-08394058183B}"/>
          </ac:spMkLst>
        </pc:spChg>
        <pc:spChg chg="mod">
          <ac:chgData name="Vincent Yan" userId="974a0210-51a7-45f1-8ecd-8ae719c5a978" providerId="ADAL" clId="{09F7A6C7-0563-4AA6-A92C-ACBD2B81752C}" dt="2022-04-28T18:56:35.870" v="8331" actId="20577"/>
          <ac:spMkLst>
            <pc:docMk/>
            <pc:sldMk cId="8381157" sldId="2139119040"/>
            <ac:spMk id="57" creationId="{0BE7189A-0A71-5D42-A554-38DC2549278E}"/>
          </ac:spMkLst>
        </pc:spChg>
      </pc:sldChg>
      <pc:sldChg chg="addSp delSp modSp add mod">
        <pc:chgData name="Vincent Yan" userId="974a0210-51a7-45f1-8ecd-8ae719c5a978" providerId="ADAL" clId="{09F7A6C7-0563-4AA6-A92C-ACBD2B81752C}" dt="2022-04-28T19:03:18.668" v="8824" actId="20577"/>
        <pc:sldMkLst>
          <pc:docMk/>
          <pc:sldMk cId="3798894335" sldId="2139119041"/>
        </pc:sldMkLst>
        <pc:spChg chg="mod">
          <ac:chgData name="Vincent Yan" userId="974a0210-51a7-45f1-8ecd-8ae719c5a978" providerId="ADAL" clId="{09F7A6C7-0563-4AA6-A92C-ACBD2B81752C}" dt="2022-04-28T18:57:45.070" v="8345" actId="20577"/>
          <ac:spMkLst>
            <pc:docMk/>
            <pc:sldMk cId="3798894335" sldId="2139119041"/>
            <ac:spMk id="5" creationId="{0360B84D-F64F-F65F-A1EF-D1EC6D61BE4E}"/>
          </ac:spMkLst>
        </pc:spChg>
        <pc:spChg chg="add mod">
          <ac:chgData name="Vincent Yan" userId="974a0210-51a7-45f1-8ecd-8ae719c5a978" providerId="ADAL" clId="{09F7A6C7-0563-4AA6-A92C-ACBD2B81752C}" dt="2022-04-28T19:03:18.668" v="8824" actId="20577"/>
          <ac:spMkLst>
            <pc:docMk/>
            <pc:sldMk cId="3798894335" sldId="2139119041"/>
            <ac:spMk id="9" creationId="{05902DE8-0429-97B4-0B91-DBAE9123C127}"/>
          </ac:spMkLst>
        </pc:spChg>
        <pc:spChg chg="del">
          <ac:chgData name="Vincent Yan" userId="974a0210-51a7-45f1-8ecd-8ae719c5a978" providerId="ADAL" clId="{09F7A6C7-0563-4AA6-A92C-ACBD2B81752C}" dt="2022-04-28T18:57:39.634" v="8338" actId="478"/>
          <ac:spMkLst>
            <pc:docMk/>
            <pc:sldMk cId="3798894335" sldId="2139119041"/>
            <ac:spMk id="12" creationId="{62835387-3D5F-C3F7-5AB4-D1DEB261B456}"/>
          </ac:spMkLst>
        </pc:spChg>
        <pc:spChg chg="del">
          <ac:chgData name="Vincent Yan" userId="974a0210-51a7-45f1-8ecd-8ae719c5a978" providerId="ADAL" clId="{09F7A6C7-0563-4AA6-A92C-ACBD2B81752C}" dt="2022-04-28T18:57:41.515" v="8340" actId="478"/>
          <ac:spMkLst>
            <pc:docMk/>
            <pc:sldMk cId="3798894335" sldId="2139119041"/>
            <ac:spMk id="14" creationId="{9A5A5D29-8D5F-81CA-3FE4-5A86D0B29197}"/>
          </ac:spMkLst>
        </pc:spChg>
        <pc:spChg chg="mod">
          <ac:chgData name="Vincent Yan" userId="974a0210-51a7-45f1-8ecd-8ae719c5a978" providerId="ADAL" clId="{09F7A6C7-0563-4AA6-A92C-ACBD2B81752C}" dt="2022-04-28T18:58:07.933" v="8371" actId="20577"/>
          <ac:spMkLst>
            <pc:docMk/>
            <pc:sldMk cId="3798894335" sldId="2139119041"/>
            <ac:spMk id="24" creationId="{4E71D095-043F-44F2-AD6D-29F398E3B69D}"/>
          </ac:spMkLst>
        </pc:spChg>
        <pc:picChg chg="del">
          <ac:chgData name="Vincent Yan" userId="974a0210-51a7-45f1-8ecd-8ae719c5a978" providerId="ADAL" clId="{09F7A6C7-0563-4AA6-A92C-ACBD2B81752C}" dt="2022-04-28T18:57:37.286" v="8337" actId="478"/>
          <ac:picMkLst>
            <pc:docMk/>
            <pc:sldMk cId="3798894335" sldId="2139119041"/>
            <ac:picMk id="8" creationId="{CD37E975-54F1-3BCD-29E2-BFD65B3064C4}"/>
          </ac:picMkLst>
        </pc:picChg>
        <pc:picChg chg="del">
          <ac:chgData name="Vincent Yan" userId="974a0210-51a7-45f1-8ecd-8ae719c5a978" providerId="ADAL" clId="{09F7A6C7-0563-4AA6-A92C-ACBD2B81752C}" dt="2022-04-28T18:57:40.613" v="8339" actId="478"/>
          <ac:picMkLst>
            <pc:docMk/>
            <pc:sldMk cId="3798894335" sldId="2139119041"/>
            <ac:picMk id="15366" creationId="{1CE50A82-ABC0-BCAF-1B6A-35423D2C582F}"/>
          </ac:picMkLst>
        </pc:picChg>
      </pc:sldChg>
      <pc:sldMasterChg chg="delSldLayout">
        <pc:chgData name="Vincent Yan" userId="974a0210-51a7-45f1-8ecd-8ae719c5a978" providerId="ADAL" clId="{09F7A6C7-0563-4AA6-A92C-ACBD2B81752C}" dt="2022-04-28T01:23:59.585" v="3453" actId="47"/>
        <pc:sldMasterMkLst>
          <pc:docMk/>
          <pc:sldMasterMk cId="903746646" sldId="2147483648"/>
        </pc:sldMasterMkLst>
        <pc:sldLayoutChg chg="del">
          <pc:chgData name="Vincent Yan" userId="974a0210-51a7-45f1-8ecd-8ae719c5a978" providerId="ADAL" clId="{09F7A6C7-0563-4AA6-A92C-ACBD2B81752C}" dt="2022-04-28T01:23:59.585" v="3453" actId="47"/>
          <pc:sldLayoutMkLst>
            <pc:docMk/>
            <pc:sldMasterMk cId="903746646" sldId="2147483648"/>
            <pc:sldLayoutMk cId="1284561341" sldId="214748382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2B460120-0CF4-A443-A38B-8A0052BD07F2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3E42E01E-D569-7640-A2E4-C871CF4F36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2E01E-D569-7640-A2E4-C871CF4F36A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2E2E7B"/>
              </a:buClr>
              <a:buSzTx/>
              <a:buFont typeface="Arial" panose="020B0604020202020204" pitchFamily="34" charset="0"/>
              <a:buNone/>
              <a:tabLst>
                <a:tab pos="185420" algn="l"/>
              </a:tabLst>
              <a:defRPr/>
            </a:pPr>
            <a:r>
              <a:rPr kumimoji="0" lang="en-US" sz="1500" u="none" strike="noStrike" kern="1200" cap="none" spc="0" normalizeH="0" baseline="0" noProof="0" dirty="0">
                <a:ln>
                  <a:noFill/>
                </a:ln>
                <a:solidFill>
                  <a:srgbClr val="3E3E80"/>
                </a:solidFill>
                <a:effectLst/>
                <a:uLnTx/>
                <a:uFillTx/>
                <a:ea typeface="+mn-ea"/>
                <a:cs typeface="+mn-cs"/>
              </a:rPr>
              <a:t>Goal is to convince you that git/</a:t>
            </a:r>
            <a:r>
              <a:rPr kumimoji="0" lang="en-US" sz="1500" u="none" strike="noStrike" kern="1200" cap="none" spc="0" normalizeH="0" baseline="0" noProof="0" dirty="0" err="1">
                <a:ln>
                  <a:noFill/>
                </a:ln>
                <a:solidFill>
                  <a:srgbClr val="3E3E80"/>
                </a:solidFill>
                <a:effectLst/>
                <a:uLnTx/>
                <a:uFillTx/>
                <a:ea typeface="+mn-ea"/>
                <a:cs typeface="+mn-cs"/>
              </a:rPr>
              <a:t>github</a:t>
            </a:r>
            <a:r>
              <a:rPr kumimoji="0" lang="en-US" sz="1500" u="none" strike="noStrike" kern="1200" cap="none" spc="0" normalizeH="0" baseline="0" noProof="0" dirty="0">
                <a:ln>
                  <a:noFill/>
                </a:ln>
                <a:solidFill>
                  <a:srgbClr val="3E3E80"/>
                </a:solidFill>
                <a:effectLst/>
                <a:uLnTx/>
                <a:uFillTx/>
                <a:ea typeface="+mn-ea"/>
                <a:cs typeface="+mn-cs"/>
              </a:rPr>
              <a:t> is a good thing and you </a:t>
            </a:r>
            <a:r>
              <a:rPr kumimoji="0" lang="en-US" sz="1500" u="none" strike="noStrike" kern="1200" cap="none" spc="0" normalizeH="0" baseline="0" noProof="0">
                <a:ln>
                  <a:noFill/>
                </a:ln>
                <a:solidFill>
                  <a:srgbClr val="3E3E80"/>
                </a:solidFill>
                <a:effectLst/>
                <a:uLnTx/>
                <a:uFillTx/>
                <a:ea typeface="+mn-ea"/>
                <a:cs typeface="+mn-cs"/>
              </a:rPr>
              <a:t>should give a try</a:t>
            </a:r>
            <a:endParaRPr kumimoji="0" lang="en-US" sz="1500" u="none" strike="noStrike" kern="1200" cap="none" spc="0" normalizeH="0" baseline="0" noProof="0" dirty="0">
              <a:ln>
                <a:noFill/>
              </a:ln>
              <a:solidFill>
                <a:srgbClr val="3E3E8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22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2E2E7B"/>
              </a:buClr>
              <a:buSzTx/>
              <a:buFont typeface="Arial" panose="020B0604020202020204" pitchFamily="34" charset="0"/>
              <a:buNone/>
              <a:tabLst>
                <a:tab pos="185420" algn="l"/>
              </a:tabLst>
              <a:defRPr/>
            </a:pPr>
            <a:endParaRPr kumimoji="0" lang="en-US" sz="1500" u="none" strike="noStrike" kern="1200" cap="none" spc="0" normalizeH="0" baseline="0" noProof="0" dirty="0">
              <a:ln>
                <a:noFill/>
              </a:ln>
              <a:solidFill>
                <a:srgbClr val="3E3E8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18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17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345" y="5976909"/>
            <a:ext cx="1404455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14" y="5666014"/>
            <a:ext cx="3886200" cy="96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05" y="5922963"/>
            <a:ext cx="3830638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756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0" y="1328687"/>
            <a:ext cx="674247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45" y="117987"/>
            <a:ext cx="3340380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225" y="2989263"/>
            <a:ext cx="6172200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088" y="1390650"/>
            <a:ext cx="10660062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77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3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21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943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rgbClr val="586069"/>
                </a:solidFill>
                <a:latin typeface="Calibri" panose="020F0502020204030204" pitchFamily="34" charset="0"/>
                <a:cs typeface="Segoe U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12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3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0" y="1328687"/>
            <a:ext cx="674247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45" y="117987"/>
            <a:ext cx="3340380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225" y="2989263"/>
            <a:ext cx="6172200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1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088" y="1390650"/>
            <a:ext cx="10660062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8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6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05" y="5922963"/>
            <a:ext cx="3830638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2586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99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7186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0" y="1328687"/>
            <a:ext cx="674247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225" y="2989263"/>
            <a:ext cx="6172200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71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088" y="1390650"/>
            <a:ext cx="10660062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5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5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08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333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4209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088" y="1390650"/>
            <a:ext cx="10660062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47894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4209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088" y="1390650"/>
            <a:ext cx="10660062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9771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86069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99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0" y="1328687"/>
            <a:ext cx="674247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225" y="2989263"/>
            <a:ext cx="6172200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75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4209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088" y="1390650"/>
            <a:ext cx="10660062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12094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77" y="227294"/>
            <a:ext cx="10848747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0" y="6334804"/>
            <a:ext cx="1115592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066" y="0"/>
            <a:ext cx="55417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816" y="1288035"/>
            <a:ext cx="10847638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1666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/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77" y="227294"/>
            <a:ext cx="10848747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91C52A-7EDC-C546-B3EC-BA807017E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62546" y="2125039"/>
            <a:ext cx="9882909" cy="4075055"/>
          </a:xfrm>
          <a:prstGeom prst="rect">
            <a:avLst/>
          </a:prstGeom>
        </p:spPr>
        <p:txBody>
          <a:bodyPr/>
          <a:lstStyle>
            <a:lvl1pPr>
              <a:spcBef>
                <a:spcPts val="727"/>
              </a:spcBef>
              <a:spcAft>
                <a:spcPts val="485"/>
              </a:spcAft>
              <a:defRPr spc="24" baseline="0">
                <a:solidFill>
                  <a:schemeClr val="tx1"/>
                </a:solidFill>
              </a:defRPr>
            </a:lvl1pPr>
            <a:lvl2pPr marL="421298" indent="-140433">
              <a:spcAft>
                <a:spcPts val="727"/>
              </a:spcAft>
              <a:tabLst/>
              <a:defRPr sz="2424" kern="600" spc="24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spcAft>
                <a:spcPts val="727"/>
              </a:spcAft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</a:lstStyle>
          <a:p>
            <a:pPr lvl="0"/>
            <a:r>
              <a:rPr lang="en-US"/>
              <a:t>Bullet item one</a:t>
            </a:r>
          </a:p>
          <a:p>
            <a:pPr lvl="1"/>
            <a:r>
              <a:rPr lang="en-US"/>
              <a:t>Sub-bullet item </a:t>
            </a:r>
          </a:p>
          <a:p>
            <a:pPr lvl="0"/>
            <a:r>
              <a:rPr lang="en-US"/>
              <a:t>Bullet item two</a:t>
            </a:r>
          </a:p>
          <a:p>
            <a:pPr lvl="1"/>
            <a:r>
              <a:rPr lang="en-US"/>
              <a:t>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1"/>
            <a:r>
              <a:rPr lang="en-US"/>
              <a:t>Sub-bullet item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0" y="6334804"/>
            <a:ext cx="1115592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066" y="0"/>
            <a:ext cx="55417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816" y="1288035"/>
            <a:ext cx="10847638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60233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1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4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">
    <p:bg>
      <p:bgPr>
        <a:blipFill dpi="0" rotWithShape="1">
          <a:blip r:embed="rId2">
            <a:lum/>
          </a:blip>
          <a:srcRect/>
          <a:stretch>
            <a:fillRect l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6172EB1-0BEE-0041-9081-807C07AEA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B9BE8C5-2436-FB43-AD9F-F8C4892364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8A91A6-E409-3B4E-AF3B-62A520922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Prepared for: Client name/logo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2E2AD4-FE79-43E3-82FC-736ABEAFC0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13" y="941297"/>
            <a:ext cx="2718287" cy="10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6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65EDED9-C811-7243-A657-E0DF451200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7B8892-848B-8D43-8C1E-2D80A7C025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Prepared for: Client name/logo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8259209-E5BD-48EE-A8FD-ADBE85AA1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513" y="941297"/>
            <a:ext cx="2718287" cy="10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1">
    <p:bg>
      <p:bgPr>
        <a:blipFill dpi="0" rotWithShape="1">
          <a:blip r:embed="rId2">
            <a:lum/>
          </a:blip>
          <a:srcRect/>
          <a:stretch>
            <a:fillRect l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6172EB1-0BEE-0041-9081-807C07AEA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B9BE8C5-2436-FB43-AD9F-F8C4892364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8A91A6-E409-3B4E-AF3B-62A520922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Prepared for: Client name/logo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5774F8-745F-4348-A600-72A77A217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11" y="941297"/>
            <a:ext cx="2718290" cy="10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3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65EDED9-C811-7243-A657-E0DF451200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7B8892-848B-8D43-8C1E-2D80A7C025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Prepared for: Client name/logo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BE5904-86AB-47AB-BDC3-174E4A03D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511" y="941297"/>
            <a:ext cx="2718290" cy="10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1">
    <p:bg>
      <p:bgPr>
        <a:blipFill dpi="0" rotWithShape="1">
          <a:blip r:embed="rId2">
            <a:lum/>
          </a:blip>
          <a:srcRect/>
          <a:stretch>
            <a:fillRect l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6172EB1-0BEE-0041-9081-807C07AEA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B9BE8C5-2436-FB43-AD9F-F8C4892364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8A91A6-E409-3B4E-AF3B-62A520922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Prepared for: Client name/logo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FA86EE-AFBA-4803-A2E9-B46139AC4D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4511" y="941297"/>
            <a:ext cx="2718290" cy="10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634" y="68580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1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65EDED9-C811-7243-A657-E0DF451200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7B8892-848B-8D43-8C1E-2D80A7C025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 dirty="0"/>
              <a:t>Prepared for: Client name/logo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BE5904-86AB-47AB-BDC3-174E4A03D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4511" y="941297"/>
            <a:ext cx="2718290" cy="10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noFill/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F61E13-4195-494C-B4BA-4696B5ADF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" y="2294844"/>
            <a:ext cx="5242737" cy="58420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A72B0C-4647-FE4E-B499-919B07542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030" y="3209013"/>
            <a:ext cx="2895600" cy="832983"/>
          </a:xfrm>
          <a:prstGeom prst="rect">
            <a:avLst/>
          </a:prstGeom>
        </p:spPr>
        <p:txBody>
          <a:bodyPr lIns="0"/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-182880"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2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EB9CE6-B8EE-EE42-AB1F-511D94D7A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204583"/>
            <a:ext cx="2895600" cy="105652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B0AB57-BF47-AE49-8803-EC6FAA32E2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5996" cy="6858000"/>
          </a:xfrm>
          <a:prstGeom prst="flowChartDelay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3C9A5-41E3-694A-A308-E421A78C52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029" y="3429000"/>
            <a:ext cx="4713511" cy="83298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EB9CE6-B8EE-EE42-AB1F-511D94D7A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204583"/>
            <a:ext cx="2895600" cy="105652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B0AB57-BF47-AE49-8803-EC6FAA32E22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 flipH="1">
            <a:off x="7315199" y="0"/>
            <a:ext cx="4876796" cy="6858000"/>
          </a:xfrm>
          <a:prstGeom prst="flowChartDelay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3C9A5-41E3-694A-A308-E421A78C52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029" y="3429000"/>
            <a:ext cx="5883275" cy="83298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61D9-E985-4942-A05E-3E5A2879C3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625" y="3379459"/>
            <a:ext cx="5944826" cy="741520"/>
          </a:xfrm>
          <a:prstGeom prst="rect">
            <a:avLst/>
          </a:prstGeom>
        </p:spPr>
        <p:txBody>
          <a:bodyPr lIns="0" t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E9CC45-C07D-AB40-B535-0F3785A600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5436" y="1175388"/>
            <a:ext cx="5751512" cy="931863"/>
          </a:xfrm>
          <a:prstGeom prst="rect">
            <a:avLst/>
          </a:prstGeom>
        </p:spPr>
        <p:txBody>
          <a:bodyPr lIns="0" tIns="0"/>
          <a:lstStyle>
            <a:lvl1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7" name="Picture 6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4337C594-894C-1147-A8A8-06C37F641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24"/>
          <a:stretch/>
        </p:blipFill>
        <p:spPr>
          <a:xfrm>
            <a:off x="5175851" y="0"/>
            <a:ext cx="701614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C7695-3C3A-684A-9D41-246A3B660DED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D0FE1E3-56BD-4B8B-83D2-D987B62EE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069" y="5078018"/>
            <a:ext cx="2599845" cy="97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94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25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5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5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294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345" y="5976909"/>
            <a:ext cx="1404455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14" y="5666014"/>
            <a:ext cx="3886200" cy="906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5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6.sv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2244515" y="61629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534004" y="5988560"/>
            <a:ext cx="1463167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4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13" r:id="rId2"/>
    <p:sldLayoutId id="2147483722" r:id="rId3"/>
    <p:sldLayoutId id="2147483723" r:id="rId4"/>
    <p:sldLayoutId id="2147483672" r:id="rId5"/>
    <p:sldLayoutId id="2147483698" r:id="rId6"/>
    <p:sldLayoutId id="2147483688" r:id="rId7"/>
    <p:sldLayoutId id="2147483771" r:id="rId8"/>
    <p:sldLayoutId id="2147483773" r:id="rId9"/>
    <p:sldLayoutId id="2147483775" r:id="rId10"/>
    <p:sldLayoutId id="2147483776" r:id="rId11"/>
    <p:sldLayoutId id="2147483778" r:id="rId12"/>
    <p:sldLayoutId id="2147483779" r:id="rId13"/>
    <p:sldLayoutId id="2147483780" r:id="rId14"/>
    <p:sldLayoutId id="2147483783" r:id="rId15"/>
    <p:sldLayoutId id="2147483787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814" r:id="rId27"/>
    <p:sldLayoutId id="2147483815" r:id="rId28"/>
    <p:sldLayoutId id="2147483816" r:id="rId29"/>
    <p:sldLayoutId id="2147483817" r:id="rId30"/>
    <p:sldLayoutId id="2147483819" r:id="rId31"/>
    <p:sldLayoutId id="2147483820" r:id="rId32"/>
    <p:sldLayoutId id="2147483821" r:id="rId33"/>
    <p:sldLayoutId id="2147483822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3696" userDrawn="1">
          <p15:clr>
            <a:srgbClr val="F26B43"/>
          </p15:clr>
        </p15:guide>
        <p15:guide id="5" orient="horz" pos="864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136E50-4F59-3442-A244-5EED01AD3ABD}"/>
              </a:ext>
            </a:extLst>
          </p:cNvPr>
          <p:cNvSpPr txBox="1">
            <a:spLocks/>
          </p:cNvSpPr>
          <p:nvPr userDrawn="1"/>
        </p:nvSpPr>
        <p:spPr>
          <a:xfrm>
            <a:off x="2244515" y="61629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7787360-FB5C-4894-B58B-16AD4216DA7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8043" y="6071302"/>
            <a:ext cx="1347016" cy="5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408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jpeg"/><Relationship Id="rId7" Type="http://schemas.openxmlformats.org/officeDocument/2006/relationships/image" Target="../media/image3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EFEC164-7685-48CC-87CB-3196C6E76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" r="24267" b="6091"/>
          <a:stretch/>
        </p:blipFill>
        <p:spPr>
          <a:xfrm>
            <a:off x="2280446" y="0"/>
            <a:ext cx="9911554" cy="6858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852EB7F-4A44-4D30-96C9-BA50FCCB1E3E}"/>
              </a:ext>
            </a:extLst>
          </p:cNvPr>
          <p:cNvGrpSpPr/>
          <p:nvPr/>
        </p:nvGrpSpPr>
        <p:grpSpPr>
          <a:xfrm>
            <a:off x="0" y="0"/>
            <a:ext cx="5969900" cy="6858000"/>
            <a:chOff x="0" y="0"/>
            <a:chExt cx="59699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D9AA3B-B45D-4AB7-B3B1-3A78E79E67DC}"/>
                </a:ext>
              </a:extLst>
            </p:cNvPr>
            <p:cNvSpPr/>
            <p:nvPr/>
          </p:nvSpPr>
          <p:spPr>
            <a:xfrm>
              <a:off x="0" y="0"/>
              <a:ext cx="368945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D01916A-DD29-488C-A417-F7E1FAE3BDFA}"/>
                </a:ext>
              </a:extLst>
            </p:cNvPr>
            <p:cNvSpPr/>
            <p:nvPr/>
          </p:nvSpPr>
          <p:spPr>
            <a:xfrm>
              <a:off x="1227220" y="0"/>
              <a:ext cx="4742680" cy="685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0B3AF6F-A041-F049-A9E2-1FD99D87F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38" y="1143000"/>
            <a:ext cx="2818016" cy="129159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58F563D1-DC3D-4BC5-B9E8-6E429D8B91E0}"/>
              </a:ext>
            </a:extLst>
          </p:cNvPr>
          <p:cNvSpPr txBox="1">
            <a:spLocks/>
          </p:cNvSpPr>
          <p:nvPr/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Adopting git/GitHub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F86317C-BD4A-4443-B6BE-5A9E0119D3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880" y="5470525"/>
            <a:ext cx="3830638" cy="2444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Date: 4/28/2022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47190C4-2FE6-40CF-8CAF-3944A1604767}"/>
              </a:ext>
            </a:extLst>
          </p:cNvPr>
          <p:cNvSpPr txBox="1">
            <a:spLocks/>
          </p:cNvSpPr>
          <p:nvPr/>
        </p:nvSpPr>
        <p:spPr>
          <a:xfrm>
            <a:off x="595110" y="5069466"/>
            <a:ext cx="3830638" cy="2444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Proxima Nova Rg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400" kern="1200">
                <a:solidFill>
                  <a:schemeClr val="tx2"/>
                </a:solidFill>
                <a:latin typeface="Proxima Nova Rg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Proxima Nova Rg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Proxima Nova Rg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Vincent Yan</a:t>
            </a:r>
          </a:p>
        </p:txBody>
      </p:sp>
    </p:spTree>
    <p:extLst>
      <p:ext uri="{BB962C8B-B14F-4D97-AF65-F5344CB8AC3E}">
        <p14:creationId xmlns:p14="http://schemas.microsoft.com/office/powerpoint/2010/main" val="273596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792036-E643-677A-0E31-DE2BC6310508}"/>
              </a:ext>
            </a:extLst>
          </p:cNvPr>
          <p:cNvCxnSpPr>
            <a:cxnSpLocks/>
          </p:cNvCxnSpPr>
          <p:nvPr/>
        </p:nvCxnSpPr>
        <p:spPr>
          <a:xfrm>
            <a:off x="3230033" y="4902929"/>
            <a:ext cx="17872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4DCFB8-86EC-CE73-5FB9-5028181E82FA}"/>
              </a:ext>
            </a:extLst>
          </p:cNvPr>
          <p:cNvCxnSpPr>
            <a:cxnSpLocks/>
          </p:cNvCxnSpPr>
          <p:nvPr/>
        </p:nvCxnSpPr>
        <p:spPr>
          <a:xfrm>
            <a:off x="3230033" y="4902929"/>
            <a:ext cx="11527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5315B9-6EB8-8228-95A6-76952032F49A}"/>
              </a:ext>
            </a:extLst>
          </p:cNvPr>
          <p:cNvCxnSpPr>
            <a:cxnSpLocks/>
          </p:cNvCxnSpPr>
          <p:nvPr/>
        </p:nvCxnSpPr>
        <p:spPr>
          <a:xfrm>
            <a:off x="7320611" y="2095061"/>
            <a:ext cx="26098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9B0745-6E7F-1A7E-04B3-098635C9F5CE}"/>
              </a:ext>
            </a:extLst>
          </p:cNvPr>
          <p:cNvCxnSpPr>
            <a:cxnSpLocks/>
          </p:cNvCxnSpPr>
          <p:nvPr/>
        </p:nvCxnSpPr>
        <p:spPr>
          <a:xfrm>
            <a:off x="7472576" y="2095061"/>
            <a:ext cx="18329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Push / Pull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BC059DAB-D735-BD0D-8700-A3C856FA8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" y="546807"/>
            <a:ext cx="532590" cy="5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B72BDC-8167-7DCB-03E7-AD1CB7B7EB48}"/>
              </a:ext>
            </a:extLst>
          </p:cNvPr>
          <p:cNvSpPr txBox="1"/>
          <p:nvPr/>
        </p:nvSpPr>
        <p:spPr>
          <a:xfrm>
            <a:off x="1002541" y="425477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850942-05D8-5C4B-EDD5-D498FCF8DA03}"/>
              </a:ext>
            </a:extLst>
          </p:cNvPr>
          <p:cNvSpPr txBox="1"/>
          <p:nvPr/>
        </p:nvSpPr>
        <p:spPr>
          <a:xfrm>
            <a:off x="1368268" y="1986706"/>
            <a:ext cx="914400" cy="26215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Remote (another computer)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28EC-E08A-4D53-6B99-50A0EF4A8159}"/>
              </a:ext>
            </a:extLst>
          </p:cNvPr>
          <p:cNvSpPr txBox="1"/>
          <p:nvPr/>
        </p:nvSpPr>
        <p:spPr>
          <a:xfrm>
            <a:off x="1368268" y="4771851"/>
            <a:ext cx="914400" cy="26215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Local (your laptop)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5FA29-D365-E53D-39DF-590C07696FEA}"/>
              </a:ext>
            </a:extLst>
          </p:cNvPr>
          <p:cNvGrpSpPr/>
          <p:nvPr/>
        </p:nvGrpSpPr>
        <p:grpSpPr>
          <a:xfrm>
            <a:off x="3230033" y="1784516"/>
            <a:ext cx="1787289" cy="636907"/>
            <a:chOff x="1668975" y="1765992"/>
            <a:chExt cx="1787289" cy="63690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D4F031-807D-8CDB-0934-D3947FBC2F47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75" y="2099260"/>
              <a:ext cx="1787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64FA0B1-B4D4-BC2D-0A52-5122CB021FAD}"/>
                </a:ext>
              </a:extLst>
            </p:cNvPr>
            <p:cNvSpPr/>
            <p:nvPr/>
          </p:nvSpPr>
          <p:spPr>
            <a:xfrm>
              <a:off x="1668975" y="1765992"/>
              <a:ext cx="643139" cy="636907"/>
            </a:xfrm>
            <a:prstGeom prst="ellipse">
              <a:avLst/>
            </a:prstGeom>
            <a:solidFill>
              <a:schemeClr val="bg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8C01519-A39C-467F-8C4E-9147F8C6F7A8}"/>
                </a:ext>
              </a:extLst>
            </p:cNvPr>
            <p:cNvSpPr/>
            <p:nvPr/>
          </p:nvSpPr>
          <p:spPr>
            <a:xfrm>
              <a:off x="2482707" y="1765992"/>
              <a:ext cx="643139" cy="6369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C804D433-DB89-1CB8-0106-5E9DB4C06794}"/>
              </a:ext>
            </a:extLst>
          </p:cNvPr>
          <p:cNvSpPr/>
          <p:nvPr/>
        </p:nvSpPr>
        <p:spPr>
          <a:xfrm>
            <a:off x="3230033" y="4569661"/>
            <a:ext cx="643139" cy="636907"/>
          </a:xfrm>
          <a:prstGeom prst="ellipse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F0E524-1E96-95AD-41CC-BE86FBA0549C}"/>
              </a:ext>
            </a:extLst>
          </p:cNvPr>
          <p:cNvSpPr/>
          <p:nvPr/>
        </p:nvSpPr>
        <p:spPr>
          <a:xfrm>
            <a:off x="4043765" y="4569661"/>
            <a:ext cx="643139" cy="6369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870DC4-43C8-CD4C-B5C4-C2C0F839E9BA}"/>
              </a:ext>
            </a:extLst>
          </p:cNvPr>
          <p:cNvCxnSpPr>
            <a:cxnSpLocks/>
          </p:cNvCxnSpPr>
          <p:nvPr/>
        </p:nvCxnSpPr>
        <p:spPr>
          <a:xfrm>
            <a:off x="4000964" y="2577161"/>
            <a:ext cx="0" cy="1820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8A835D-0976-991D-1056-B38E1C419E78}"/>
              </a:ext>
            </a:extLst>
          </p:cNvPr>
          <p:cNvSpPr txBox="1"/>
          <p:nvPr/>
        </p:nvSpPr>
        <p:spPr>
          <a:xfrm>
            <a:off x="4182493" y="3262772"/>
            <a:ext cx="705720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24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Pull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49A879-8B16-143B-E946-4BD1C44F170E}"/>
              </a:ext>
            </a:extLst>
          </p:cNvPr>
          <p:cNvGrpSpPr/>
          <p:nvPr/>
        </p:nvGrpSpPr>
        <p:grpSpPr>
          <a:xfrm>
            <a:off x="7320611" y="4569661"/>
            <a:ext cx="2609811" cy="636907"/>
            <a:chOff x="1668975" y="1765992"/>
            <a:chExt cx="2609811" cy="63690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A1137B8-3F1A-4B4C-9E72-069641F9806E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75" y="2099260"/>
              <a:ext cx="26098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53DF951-3F7D-EA48-42F6-75015F983753}"/>
                </a:ext>
              </a:extLst>
            </p:cNvPr>
            <p:cNvSpPr/>
            <p:nvPr/>
          </p:nvSpPr>
          <p:spPr>
            <a:xfrm>
              <a:off x="1668975" y="1765992"/>
              <a:ext cx="643139" cy="636907"/>
            </a:xfrm>
            <a:prstGeom prst="ellipse">
              <a:avLst/>
            </a:prstGeom>
            <a:solidFill>
              <a:schemeClr val="bg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15598D3-F4D0-CC2D-4002-755263FD9A01}"/>
                </a:ext>
              </a:extLst>
            </p:cNvPr>
            <p:cNvSpPr/>
            <p:nvPr/>
          </p:nvSpPr>
          <p:spPr>
            <a:xfrm>
              <a:off x="2482707" y="1765992"/>
              <a:ext cx="643139" cy="6369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90A4C2-8C92-2A92-D074-6E13D01A43EF}"/>
                </a:ext>
              </a:extLst>
            </p:cNvPr>
            <p:cNvSpPr/>
            <p:nvPr/>
          </p:nvSpPr>
          <p:spPr>
            <a:xfrm>
              <a:off x="3327155" y="1765992"/>
              <a:ext cx="643139" cy="636907"/>
            </a:xfrm>
            <a:prstGeom prst="ellipse">
              <a:avLst/>
            </a:prstGeom>
            <a:solidFill>
              <a:schemeClr val="accent4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E3C968AA-B2AF-24F4-E31C-7EF522EF1940}"/>
              </a:ext>
            </a:extLst>
          </p:cNvPr>
          <p:cNvSpPr/>
          <p:nvPr/>
        </p:nvSpPr>
        <p:spPr>
          <a:xfrm>
            <a:off x="7320611" y="1761793"/>
            <a:ext cx="643139" cy="636907"/>
          </a:xfrm>
          <a:prstGeom prst="ellipse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186612F-38C4-127A-7C5A-464BE617A671}"/>
              </a:ext>
            </a:extLst>
          </p:cNvPr>
          <p:cNvSpPr/>
          <p:nvPr/>
        </p:nvSpPr>
        <p:spPr>
          <a:xfrm>
            <a:off x="8134343" y="1761793"/>
            <a:ext cx="643139" cy="6369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445481B-40AB-262F-1BD3-111B0329D619}"/>
              </a:ext>
            </a:extLst>
          </p:cNvPr>
          <p:cNvSpPr/>
          <p:nvPr/>
        </p:nvSpPr>
        <p:spPr>
          <a:xfrm>
            <a:off x="8978791" y="1761793"/>
            <a:ext cx="643139" cy="636907"/>
          </a:xfrm>
          <a:prstGeom prst="ellipse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B9843EE-E253-7397-B93F-E47E5F7A7EA5}"/>
              </a:ext>
            </a:extLst>
          </p:cNvPr>
          <p:cNvCxnSpPr>
            <a:cxnSpLocks/>
          </p:cNvCxnSpPr>
          <p:nvPr/>
        </p:nvCxnSpPr>
        <p:spPr>
          <a:xfrm flipV="1">
            <a:off x="8455912" y="2577162"/>
            <a:ext cx="0" cy="18278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E587C30-5616-8AA5-4277-DABD09002226}"/>
              </a:ext>
            </a:extLst>
          </p:cNvPr>
          <p:cNvSpPr txBox="1"/>
          <p:nvPr/>
        </p:nvSpPr>
        <p:spPr>
          <a:xfrm>
            <a:off x="8599781" y="3321774"/>
            <a:ext cx="705720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24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Push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7387C9C-7C4B-0323-E05E-AA673D85C0D1}"/>
              </a:ext>
            </a:extLst>
          </p:cNvPr>
          <p:cNvCxnSpPr>
            <a:cxnSpLocks/>
          </p:cNvCxnSpPr>
          <p:nvPr/>
        </p:nvCxnSpPr>
        <p:spPr>
          <a:xfrm>
            <a:off x="6176461" y="1672946"/>
            <a:ext cx="0" cy="35669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79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  <p:bldP spid="48" grpId="0" animBg="1"/>
      <p:bldP spid="49" grpId="0" animBg="1"/>
      <p:bldP spid="50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Solvin</a:t>
            </a:r>
            <a:r>
              <a:rPr lang="en-US" sz="3200" dirty="0">
                <a:solidFill>
                  <a:schemeClr val="tx1"/>
                </a:solidFill>
              </a:rPr>
              <a:t>g Conflict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BC059DAB-D735-BD0D-8700-A3C856FA8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" y="546807"/>
            <a:ext cx="532590" cy="5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B72BDC-8167-7DCB-03E7-AD1CB7B7EB48}"/>
              </a:ext>
            </a:extLst>
          </p:cNvPr>
          <p:cNvSpPr txBox="1"/>
          <p:nvPr/>
        </p:nvSpPr>
        <p:spPr>
          <a:xfrm>
            <a:off x="1002541" y="425477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98D66-18C9-FFE9-6D2C-3A9A27D9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203" y="856374"/>
            <a:ext cx="5370374" cy="5422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D2FAB-059D-5B4A-DA95-CE38F7802EE1}"/>
              </a:ext>
            </a:extLst>
          </p:cNvPr>
          <p:cNvSpPr txBox="1"/>
          <p:nvPr/>
        </p:nvSpPr>
        <p:spPr>
          <a:xfrm>
            <a:off x="603837" y="1563553"/>
            <a:ext cx="4684644" cy="4015230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 let you know if there is a conflict with friendly message</a:t>
            </a:r>
          </a:p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You can manually edit everything when solving a conflict</a:t>
            </a:r>
          </a:p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The history for this step will be preserved as well</a:t>
            </a:r>
          </a:p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4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Syncing Between Multiple Machines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4175CE2B-062B-8604-8CA5-9D2E38B4C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20" y="1561793"/>
            <a:ext cx="7790759" cy="37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BC059DAB-D735-BD0D-8700-A3C856FA8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" y="546807"/>
            <a:ext cx="532590" cy="5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B72BDC-8167-7DCB-03E7-AD1CB7B7EB48}"/>
              </a:ext>
            </a:extLst>
          </p:cNvPr>
          <p:cNvSpPr txBox="1"/>
          <p:nvPr/>
        </p:nvSpPr>
        <p:spPr>
          <a:xfrm>
            <a:off x="1002541" y="425477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</a:p>
        </p:txBody>
      </p:sp>
    </p:spTree>
    <p:extLst>
      <p:ext uri="{BB962C8B-B14F-4D97-AF65-F5344CB8AC3E}">
        <p14:creationId xmlns:p14="http://schemas.microsoft.com/office/powerpoint/2010/main" val="33399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AF433E0-995E-70BE-2823-9E2FC1393080}"/>
              </a:ext>
            </a:extLst>
          </p:cNvPr>
          <p:cNvSpPr txBox="1">
            <a:spLocks/>
          </p:cNvSpPr>
          <p:nvPr/>
        </p:nvSpPr>
        <p:spPr>
          <a:xfrm>
            <a:off x="5533455" y="2450528"/>
            <a:ext cx="1871763" cy="794889"/>
          </a:xfrm>
          <a:prstGeom prst="rect">
            <a:avLst/>
          </a:prstGeom>
        </p:spPr>
        <p:txBody>
          <a:bodyPr lIns="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</a:rPr>
              <a:t>GitHub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74F62-1A82-C8E7-3340-D5D02CC5FBA5}"/>
              </a:ext>
            </a:extLst>
          </p:cNvPr>
          <p:cNvSpPr txBox="1"/>
          <p:nvPr/>
        </p:nvSpPr>
        <p:spPr>
          <a:xfrm>
            <a:off x="2169710" y="3245417"/>
            <a:ext cx="78525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120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 code hosting service (website) with git as version control</a:t>
            </a:r>
          </a:p>
          <a:p>
            <a:pPr algn="ctr" fontAlgn="auto">
              <a:spcBef>
                <a:spcPts val="1200"/>
              </a:spcBef>
              <a:defRPr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2008</a:t>
            </a: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ctr" fontAlgn="auto">
              <a:spcBef>
                <a:spcPts val="12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Github.com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1A7713-A2C5-8E96-4FBA-6BEAB96C1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6860" y="2490384"/>
            <a:ext cx="609556" cy="6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Hosting</a:t>
            </a:r>
          </a:p>
        </p:txBody>
      </p:sp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B7EE53A5-8CB2-4738-15C0-03116828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83" y="695507"/>
            <a:ext cx="383889" cy="3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19E37934-7A33-2621-6A66-37F9260EE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9" r="19240"/>
          <a:stretch/>
        </p:blipFill>
        <p:spPr bwMode="auto">
          <a:xfrm>
            <a:off x="578567" y="695507"/>
            <a:ext cx="416319" cy="3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08BCE8-A84F-75A6-318F-6A04A4D3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040" y="1196822"/>
            <a:ext cx="8810061" cy="49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7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Who decides a branch could be merge?</a:t>
            </a:r>
          </a:p>
        </p:txBody>
      </p:sp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B7EE53A5-8CB2-4738-15C0-03116828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83" y="695507"/>
            <a:ext cx="383889" cy="3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19E37934-7A33-2621-6A66-37F9260EE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9" r="19240"/>
          <a:stretch/>
        </p:blipFill>
        <p:spPr bwMode="auto">
          <a:xfrm>
            <a:off x="402351" y="533017"/>
            <a:ext cx="592536" cy="54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4A90CEF9-4917-5C86-E250-0782793F2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72" y="1150464"/>
            <a:ext cx="10138943" cy="47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631D052-5B7E-4CB3-4C81-A545D04B9CA1}"/>
              </a:ext>
            </a:extLst>
          </p:cNvPr>
          <p:cNvSpPr/>
          <p:nvPr/>
        </p:nvSpPr>
        <p:spPr>
          <a:xfrm>
            <a:off x="5178536" y="2348032"/>
            <a:ext cx="473283" cy="464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F4D493-1F4D-CFBA-867A-B21456D4759D}"/>
              </a:ext>
            </a:extLst>
          </p:cNvPr>
          <p:cNvSpPr/>
          <p:nvPr/>
        </p:nvSpPr>
        <p:spPr>
          <a:xfrm>
            <a:off x="7402504" y="3501371"/>
            <a:ext cx="473283" cy="464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5A25A-3D17-9C94-4E83-DE7E24C80360}"/>
              </a:ext>
            </a:extLst>
          </p:cNvPr>
          <p:cNvSpPr txBox="1"/>
          <p:nvPr/>
        </p:nvSpPr>
        <p:spPr>
          <a:xfrm>
            <a:off x="1002541" y="425477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13516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Merge Authorization</a:t>
            </a: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E24AC96-4ED0-D2F3-F728-99735E41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71" y="1444544"/>
            <a:ext cx="7361150" cy="414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8669A8-BF57-AA00-A78B-393E33D29CE8}"/>
              </a:ext>
            </a:extLst>
          </p:cNvPr>
          <p:cNvSpPr txBox="1"/>
          <p:nvPr/>
        </p:nvSpPr>
        <p:spPr>
          <a:xfrm>
            <a:off x="649356" y="1626445"/>
            <a:ext cx="3614306" cy="4015230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fontAlgn="auto">
              <a:spcBef>
                <a:spcPts val="120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When your branch is finished, create a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 request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on GitHub.</a:t>
            </a:r>
          </a:p>
          <a:p>
            <a:pPr fontAlgn="auto">
              <a:spcBef>
                <a:spcPts val="120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The repo maintainer reviews the change you made: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If it is good, your branch is allowed to merge into other branches.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If it is not, you will need to make changes accordingly then continue the process.</a:t>
            </a:r>
          </a:p>
        </p:txBody>
      </p:sp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FB4B4050-26C9-BBEF-C5ED-51767862B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9" r="19240"/>
          <a:stretch/>
        </p:blipFill>
        <p:spPr bwMode="auto">
          <a:xfrm>
            <a:off x="402351" y="533017"/>
            <a:ext cx="592536" cy="54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CB49A-1B13-4045-C1F6-165E182F2CB6}"/>
              </a:ext>
            </a:extLst>
          </p:cNvPr>
          <p:cNvSpPr txBox="1"/>
          <p:nvPr/>
        </p:nvSpPr>
        <p:spPr>
          <a:xfrm>
            <a:off x="1002541" y="425477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28465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Manual Sync</a:t>
            </a:r>
          </a:p>
        </p:txBody>
      </p:sp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B7EE53A5-8CB2-4738-15C0-03116828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83" y="695507"/>
            <a:ext cx="383889" cy="3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19E37934-7A33-2621-6A66-37F9260EE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9" r="19240"/>
          <a:stretch/>
        </p:blipFill>
        <p:spPr bwMode="auto">
          <a:xfrm>
            <a:off x="578567" y="695507"/>
            <a:ext cx="416319" cy="3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AD562F65-F89A-04DB-7D23-F1C74FE8B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9" r="19240"/>
          <a:stretch/>
        </p:blipFill>
        <p:spPr bwMode="auto">
          <a:xfrm>
            <a:off x="5508974" y="1418370"/>
            <a:ext cx="1011294" cy="93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BBF787-C558-42B2-E851-A9BC1D41320A}"/>
              </a:ext>
            </a:extLst>
          </p:cNvPr>
          <p:cNvSpPr txBox="1"/>
          <p:nvPr/>
        </p:nvSpPr>
        <p:spPr>
          <a:xfrm>
            <a:off x="5394100" y="1079396"/>
            <a:ext cx="1241043" cy="383889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algn="ctr" fontAlgn="auto">
              <a:spcBef>
                <a:spcPts val="120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GitHub.com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A65AC2-479F-00AB-31E3-574DFFECB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9521" y="3962245"/>
            <a:ext cx="1360674" cy="108853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4D9EFA-73F4-B1FB-FE8D-9E5E1FF31295}"/>
              </a:ext>
            </a:extLst>
          </p:cNvPr>
          <p:cNvCxnSpPr>
            <a:cxnSpLocks/>
          </p:cNvCxnSpPr>
          <p:nvPr/>
        </p:nvCxnSpPr>
        <p:spPr>
          <a:xfrm flipH="1">
            <a:off x="2941198" y="2220750"/>
            <a:ext cx="2292478" cy="1741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784916-032D-0125-9BE7-C977D9952E5C}"/>
              </a:ext>
            </a:extLst>
          </p:cNvPr>
          <p:cNvSpPr txBox="1"/>
          <p:nvPr/>
        </p:nvSpPr>
        <p:spPr>
          <a:xfrm rot="19281611">
            <a:off x="3695977" y="2627271"/>
            <a:ext cx="705720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24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Pull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92D41D8-2605-C5BB-E4CB-A55846191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2599" y="4270274"/>
            <a:ext cx="763166" cy="76316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3A7FA7D-D161-ECF7-CB8E-90A5255650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9406" y="4041308"/>
            <a:ext cx="1116149" cy="99213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380444-2FDC-3C6C-2C56-F442B52FADB5}"/>
              </a:ext>
            </a:extLst>
          </p:cNvPr>
          <p:cNvCxnSpPr>
            <a:cxnSpLocks/>
          </p:cNvCxnSpPr>
          <p:nvPr/>
        </p:nvCxnSpPr>
        <p:spPr>
          <a:xfrm flipH="1" flipV="1">
            <a:off x="6759208" y="2174799"/>
            <a:ext cx="2380198" cy="1728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05659A-4FEA-210D-C540-9D90FDC7F5CE}"/>
              </a:ext>
            </a:extLst>
          </p:cNvPr>
          <p:cNvSpPr txBox="1"/>
          <p:nvPr/>
        </p:nvSpPr>
        <p:spPr>
          <a:xfrm rot="2150504">
            <a:off x="7920358" y="2775743"/>
            <a:ext cx="705720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24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Push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C102FD-30AD-F251-C68C-AD6A202447A9}"/>
              </a:ext>
            </a:extLst>
          </p:cNvPr>
          <p:cNvCxnSpPr>
            <a:cxnSpLocks/>
          </p:cNvCxnSpPr>
          <p:nvPr/>
        </p:nvCxnSpPr>
        <p:spPr>
          <a:xfrm>
            <a:off x="3426480" y="4691095"/>
            <a:ext cx="19676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7C9B95-FCBA-C2D6-0C71-61C7B37EA50B}"/>
              </a:ext>
            </a:extLst>
          </p:cNvPr>
          <p:cNvCxnSpPr>
            <a:cxnSpLocks/>
          </p:cNvCxnSpPr>
          <p:nvPr/>
        </p:nvCxnSpPr>
        <p:spPr>
          <a:xfrm>
            <a:off x="6671404" y="4691095"/>
            <a:ext cx="19676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C5A22B-F968-2C72-D880-ECFAB076B14B}"/>
              </a:ext>
            </a:extLst>
          </p:cNvPr>
          <p:cNvSpPr txBox="1"/>
          <p:nvPr/>
        </p:nvSpPr>
        <p:spPr>
          <a:xfrm>
            <a:off x="4943992" y="5186119"/>
            <a:ext cx="2141258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4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Edit and 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97F516-FF85-CD03-5BC6-1EDEDD4C0992}"/>
              </a:ext>
            </a:extLst>
          </p:cNvPr>
          <p:cNvSpPr txBox="1"/>
          <p:nvPr/>
        </p:nvSpPr>
        <p:spPr>
          <a:xfrm>
            <a:off x="1449229" y="5191716"/>
            <a:ext cx="2141258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Copy all files from remote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3CB64B-69E1-6051-B5CD-BBFF6C38E1DE}"/>
              </a:ext>
            </a:extLst>
          </p:cNvPr>
          <p:cNvSpPr txBox="1"/>
          <p:nvPr/>
        </p:nvSpPr>
        <p:spPr>
          <a:xfrm>
            <a:off x="8534680" y="5188037"/>
            <a:ext cx="2141258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File with your changes</a:t>
            </a:r>
          </a:p>
        </p:txBody>
      </p:sp>
    </p:spTree>
    <p:extLst>
      <p:ext uri="{BB962C8B-B14F-4D97-AF65-F5344CB8AC3E}">
        <p14:creationId xmlns:p14="http://schemas.microsoft.com/office/powerpoint/2010/main" val="403491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AF433E0-995E-70BE-2823-9E2FC1393080}"/>
              </a:ext>
            </a:extLst>
          </p:cNvPr>
          <p:cNvSpPr txBox="1">
            <a:spLocks/>
          </p:cNvSpPr>
          <p:nvPr/>
        </p:nvSpPr>
        <p:spPr>
          <a:xfrm>
            <a:off x="2410811" y="2785746"/>
            <a:ext cx="7370378" cy="794889"/>
          </a:xfrm>
          <a:prstGeom prst="rect">
            <a:avLst/>
          </a:prstGeom>
        </p:spPr>
        <p:txBody>
          <a:bodyPr lIns="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</a:rPr>
              <a:t>How can we put everything together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dirty="0">
              <a:solidFill>
                <a:schemeClr val="bg1"/>
              </a:solidFill>
              <a:latin typeface="Calibri" panose="020F0502020204030204" pitchFamily="34" charset="0"/>
              <a:ea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</a:rPr>
              <a:t>Snowflake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7B8A4CC-736A-008D-50E4-D1CF937390D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3445-929F-3E6C-207A-22853F8DF8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3675A-BF24-8138-F63B-8CDD43D56145}"/>
              </a:ext>
            </a:extLst>
          </p:cNvPr>
          <p:cNvSpPr txBox="1"/>
          <p:nvPr/>
        </p:nvSpPr>
        <p:spPr>
          <a:xfrm>
            <a:off x="703868" y="1370208"/>
            <a:ext cx="6154132" cy="4015230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Requirement: 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weekly report with latest data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Final delivery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: a .xlsx file with in-Excel calculations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Data source is a table on </a:t>
            </a:r>
            <a:r>
              <a:rPr lang="en-US" sz="2200" dirty="0" err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SnowFlake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that updates weekly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.xlsx file is pre-build with heavy calculations and multiple raw data tables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.xlsx file is modified frequently, with both data changes and excel changes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  <a:defRPr/>
            </a:pP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AF59031-0CD5-2F91-006D-A411D3C3EA4B}"/>
              </a:ext>
            </a:extLst>
          </p:cNvPr>
          <p:cNvSpPr txBox="1">
            <a:spLocks/>
          </p:cNvSpPr>
          <p:nvPr/>
        </p:nvSpPr>
        <p:spPr>
          <a:xfrm>
            <a:off x="8129289" y="3056089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Scenario #1</a:t>
            </a:r>
          </a:p>
        </p:txBody>
      </p:sp>
    </p:spTree>
    <p:extLst>
      <p:ext uri="{BB962C8B-B14F-4D97-AF65-F5344CB8AC3E}">
        <p14:creationId xmlns:p14="http://schemas.microsoft.com/office/powerpoint/2010/main" val="25944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181CC-EADC-B2E7-96FF-3CA472F51B19}"/>
              </a:ext>
            </a:extLst>
          </p:cNvPr>
          <p:cNvSpPr txBox="1"/>
          <p:nvPr/>
        </p:nvSpPr>
        <p:spPr>
          <a:xfrm>
            <a:off x="1878335" y="1611488"/>
            <a:ext cx="9145835" cy="268311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b="0" i="0">
                <a:solidFill>
                  <a:srgbClr val="4A49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What are git and GitHub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What they can help us with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Some examples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D7A295E2-A038-23DA-F047-CE78F9B04163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15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4E71D095-043F-44F2-AD6D-29F398E3B69D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What I use to do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1A10D9-9F9D-8968-42E8-9B54E7588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" y="1576360"/>
            <a:ext cx="3301675" cy="30433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79FC5B-F802-ECDC-80BB-DE8B0EDBCA8F}"/>
              </a:ext>
            </a:extLst>
          </p:cNvPr>
          <p:cNvSpPr txBox="1"/>
          <p:nvPr/>
        </p:nvSpPr>
        <p:spPr>
          <a:xfrm>
            <a:off x="490455" y="4872978"/>
            <a:ext cx="3659232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1. Write, edit, test query </a:t>
            </a:r>
          </a:p>
          <a:p>
            <a:pPr algn="ctr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in </a:t>
            </a:r>
            <a:r>
              <a:rPr lang="en-US" spc="-50" dirty="0" err="1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SnowFlake</a:t>
            </a: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 Web UI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0A648C9-B8DA-D16D-12D1-567164FA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644" y="2774439"/>
            <a:ext cx="2837230" cy="103668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6E99218-7B4E-41EC-1163-DDCB5DF64343}"/>
              </a:ext>
            </a:extLst>
          </p:cNvPr>
          <p:cNvSpPr txBox="1"/>
          <p:nvPr/>
        </p:nvSpPr>
        <p:spPr>
          <a:xfrm>
            <a:off x="4317643" y="4872978"/>
            <a:ext cx="3659232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2. Download query result as .csv file</a:t>
            </a:r>
          </a:p>
          <a:p>
            <a:pPr algn="ctr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and copy/paste into excel file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5736440-062C-48D3-D69A-7C03A7FD9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964"/>
          <a:stretch/>
        </p:blipFill>
        <p:spPr>
          <a:xfrm>
            <a:off x="8353896" y="2179112"/>
            <a:ext cx="3168870" cy="22097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2DF2847-2777-368D-7B63-2EF65D38A564}"/>
              </a:ext>
            </a:extLst>
          </p:cNvPr>
          <p:cNvSpPr txBox="1"/>
          <p:nvPr/>
        </p:nvSpPr>
        <p:spPr>
          <a:xfrm>
            <a:off x="8144831" y="4872977"/>
            <a:ext cx="3471265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3. Create excel report and </a:t>
            </a:r>
          </a:p>
          <a:p>
            <a:pPr algn="ctr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save .xlsx file to OneDrive </a:t>
            </a:r>
          </a:p>
          <a:p>
            <a:pPr algn="ctr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with special file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9AE44-E798-CFB3-EC09-60FDDE19F027}"/>
              </a:ext>
            </a:extLst>
          </p:cNvPr>
          <p:cNvSpPr txBox="1"/>
          <p:nvPr/>
        </p:nvSpPr>
        <p:spPr>
          <a:xfrm>
            <a:off x="703868" y="426760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SCENARIO #1</a:t>
            </a:r>
          </a:p>
        </p:txBody>
      </p:sp>
    </p:spTree>
    <p:extLst>
      <p:ext uri="{BB962C8B-B14F-4D97-AF65-F5344CB8AC3E}">
        <p14:creationId xmlns:p14="http://schemas.microsoft.com/office/powerpoint/2010/main" val="272310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4E71D095-043F-44F2-AD6D-29F398E3B69D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Problems I use to 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9AE44-E798-CFB3-EC09-60FDDE19F027}"/>
              </a:ext>
            </a:extLst>
          </p:cNvPr>
          <p:cNvSpPr txBox="1"/>
          <p:nvPr/>
        </p:nvSpPr>
        <p:spPr>
          <a:xfrm>
            <a:off x="703868" y="426760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SCENARIO #1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ABC4-A307-FE24-9A41-EB19268DB0A0}"/>
              </a:ext>
            </a:extLst>
          </p:cNvPr>
          <p:cNvSpPr txBox="1"/>
          <p:nvPr/>
        </p:nvSpPr>
        <p:spPr>
          <a:xfrm>
            <a:off x="703868" y="1370208"/>
            <a:ext cx="10012078" cy="4015230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SnowFlake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Web UI is not the best editor in the world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Code formatting and indentation is bad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Hard to see if content is inside the same parentheses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Force to write all queries into one worksheet, hard to locate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Copy/paste from csv to excel is error prone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Overwrites cells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Missing lines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Cannot reproduce reports to debug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History of manual operation such as copy/paste is not preserved </a:t>
            </a:r>
          </a:p>
        </p:txBody>
      </p:sp>
    </p:spTree>
    <p:extLst>
      <p:ext uri="{BB962C8B-B14F-4D97-AF65-F5344CB8AC3E}">
        <p14:creationId xmlns:p14="http://schemas.microsoft.com/office/powerpoint/2010/main" val="32871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4E71D095-043F-44F2-AD6D-29F398E3B69D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Query (code) Editing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32FCA-6E91-418C-78FB-1E0572531A5E}"/>
              </a:ext>
            </a:extLst>
          </p:cNvPr>
          <p:cNvSpPr txBox="1"/>
          <p:nvPr/>
        </p:nvSpPr>
        <p:spPr>
          <a:xfrm>
            <a:off x="703868" y="1370208"/>
            <a:ext cx="4084096" cy="4015230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fontAlgn="auto">
              <a:spcBef>
                <a:spcPts val="120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IDE or text editor usually come with: 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Customizable syntax highlighting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Integrated git/GitHub support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Code formatting with proper indentation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Code linting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And much more…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13314" name="Picture 2" descr="See the source image">
            <a:extLst>
              <a:ext uri="{FF2B5EF4-FFF2-40B4-BE49-F238E27FC236}">
                <a16:creationId xmlns:a16="http://schemas.microsoft.com/office/drawing/2014/main" id="{0F06DD4B-8B44-F8F1-2C5C-E9335A46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68" y="4821662"/>
            <a:ext cx="686284" cy="68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ee the source image">
            <a:extLst>
              <a:ext uri="{FF2B5EF4-FFF2-40B4-BE49-F238E27FC236}">
                <a16:creationId xmlns:a16="http://schemas.microsoft.com/office/drawing/2014/main" id="{742FE56C-BB18-0222-9FFC-836E40A26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76" y="4821662"/>
            <a:ext cx="686284" cy="68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ee the source image">
            <a:extLst>
              <a:ext uri="{FF2B5EF4-FFF2-40B4-BE49-F238E27FC236}">
                <a16:creationId xmlns:a16="http://schemas.microsoft.com/office/drawing/2014/main" id="{AC35A846-1B12-5C70-DDBB-BB90FEC6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284" y="4841815"/>
            <a:ext cx="645977" cy="64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C03C1-2D3D-226E-8CC3-C873296AE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081" y="620572"/>
            <a:ext cx="7042403" cy="5686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25EFB0-DBBB-2CA4-990D-1E1D22BF24B8}"/>
              </a:ext>
            </a:extLst>
          </p:cNvPr>
          <p:cNvSpPr txBox="1"/>
          <p:nvPr/>
        </p:nvSpPr>
        <p:spPr>
          <a:xfrm>
            <a:off x="703868" y="426760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SCENARIO #1</a:t>
            </a:r>
          </a:p>
        </p:txBody>
      </p:sp>
    </p:spTree>
    <p:extLst>
      <p:ext uri="{BB962C8B-B14F-4D97-AF65-F5344CB8AC3E}">
        <p14:creationId xmlns:p14="http://schemas.microsoft.com/office/powerpoint/2010/main" val="217955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4E71D095-043F-44F2-AD6D-29F398E3B69D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Getting Query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EB61C-5B31-3F34-E31E-6C9DFEA8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43" y="1498647"/>
            <a:ext cx="4971073" cy="3591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444D83-66F5-2973-3103-259D0A178BFA}"/>
              </a:ext>
            </a:extLst>
          </p:cNvPr>
          <p:cNvSpPr txBox="1"/>
          <p:nvPr/>
        </p:nvSpPr>
        <p:spPr>
          <a:xfrm>
            <a:off x="703868" y="5678274"/>
            <a:ext cx="6230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snowsql</a:t>
            </a:r>
            <a:r>
              <a:rPr lang="en-US" sz="1200" dirty="0"/>
              <a:t> -f {</a:t>
            </a:r>
            <a:r>
              <a:rPr lang="en-US" sz="1200" dirty="0" err="1"/>
              <a:t>your_sql_file</a:t>
            </a:r>
            <a:r>
              <a:rPr lang="en-US" sz="1200" dirty="0"/>
              <a:t>} -o </a:t>
            </a:r>
            <a:r>
              <a:rPr lang="en-US" sz="1200" dirty="0" err="1"/>
              <a:t>output_format</a:t>
            </a:r>
            <a:r>
              <a:rPr lang="en-US" sz="1200" dirty="0"/>
              <a:t>=csv -o timing=false -o friendly=false &gt; {</a:t>
            </a:r>
            <a:r>
              <a:rPr lang="en-US" sz="1200" dirty="0" err="1"/>
              <a:t>your_csv_file</a:t>
            </a:r>
            <a:r>
              <a:rPr lang="en-US" sz="1200" dirty="0"/>
              <a:t>}</a:t>
            </a:r>
          </a:p>
          <a:p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9F084-81C2-90FE-037A-FE396FA2D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43" y="5472714"/>
            <a:ext cx="6920032" cy="213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0D3D14-CE1B-DE77-350F-687198D4A854}"/>
              </a:ext>
            </a:extLst>
          </p:cNvPr>
          <p:cNvSpPr txBox="1"/>
          <p:nvPr/>
        </p:nvSpPr>
        <p:spPr>
          <a:xfrm>
            <a:off x="707557" y="1129315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105780"/>
                </a:solidFill>
                <a:effectLst/>
                <a:latin typeface="Helvetica" panose="020B0604020202020204" pitchFamily="34" charset="0"/>
              </a:rPr>
              <a:t>SnowSQL</a:t>
            </a:r>
            <a:endParaRPr lang="en-US" b="0" i="0" dirty="0">
              <a:solidFill>
                <a:srgbClr val="10578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A2605D-C4E8-8658-A94A-7652AEBCAB66}"/>
              </a:ext>
            </a:extLst>
          </p:cNvPr>
          <p:cNvSpPr txBox="1"/>
          <p:nvPr/>
        </p:nvSpPr>
        <p:spPr>
          <a:xfrm>
            <a:off x="5474197" y="1129315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 dirty="0">
                <a:solidFill>
                  <a:srgbClr val="105780"/>
                </a:solidFill>
                <a:effectLst/>
                <a:latin typeface="Helvetica" panose="020B0604020202020204" pitchFamily="34" charset="0"/>
              </a:rPr>
              <a:t>Snowflake Connector for Python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DBF74-F9A0-4970-3981-CABAFE525AC7}"/>
              </a:ext>
            </a:extLst>
          </p:cNvPr>
          <p:cNvSpPr txBox="1"/>
          <p:nvPr/>
        </p:nvSpPr>
        <p:spPr>
          <a:xfrm>
            <a:off x="703868" y="5158689"/>
            <a:ext cx="2295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To output to .csv file: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5CE0A-23B1-4412-D423-EF90A9311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642" y="1498647"/>
            <a:ext cx="3641490" cy="25799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4CFB27-06B6-CE06-6CCE-C29C37FFA98B}"/>
              </a:ext>
            </a:extLst>
          </p:cNvPr>
          <p:cNvSpPr txBox="1"/>
          <p:nvPr/>
        </p:nvSpPr>
        <p:spPr>
          <a:xfrm>
            <a:off x="703868" y="426760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SCENARIO #1</a:t>
            </a:r>
          </a:p>
        </p:txBody>
      </p:sp>
    </p:spTree>
    <p:extLst>
      <p:ext uri="{BB962C8B-B14F-4D97-AF65-F5344CB8AC3E}">
        <p14:creationId xmlns:p14="http://schemas.microsoft.com/office/powerpoint/2010/main" val="25033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4E71D095-043F-44F2-AD6D-29F398E3B69D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Use Existing .xlsx File as 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32FCA-6E91-418C-78FB-1E0572531A5E}"/>
              </a:ext>
            </a:extLst>
          </p:cNvPr>
          <p:cNvSpPr txBox="1"/>
          <p:nvPr/>
        </p:nvSpPr>
        <p:spPr>
          <a:xfrm>
            <a:off x="1614677" y="4981155"/>
            <a:ext cx="8962646" cy="4015230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algn="ctr" fontAlgn="auto">
              <a:spcBef>
                <a:spcPts val="120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Libraries such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Xlwings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Openpyxl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, etc.</a:t>
            </a:r>
          </a:p>
          <a:p>
            <a:pPr algn="ctr" fontAlgn="auto">
              <a:spcBef>
                <a:spcPts val="120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helps you easily write pandas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DataFrame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into excel file without human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9D4C7-4672-FFE8-D4D0-3C0C0E81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392" y="1639129"/>
            <a:ext cx="7451216" cy="3139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1EFBD2-EB83-365C-601C-56B81B7B7AF5}"/>
              </a:ext>
            </a:extLst>
          </p:cNvPr>
          <p:cNvSpPr txBox="1"/>
          <p:nvPr/>
        </p:nvSpPr>
        <p:spPr>
          <a:xfrm>
            <a:off x="703868" y="426760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SCENARIO #1</a:t>
            </a:r>
          </a:p>
        </p:txBody>
      </p:sp>
    </p:spTree>
    <p:extLst>
      <p:ext uri="{BB962C8B-B14F-4D97-AF65-F5344CB8AC3E}">
        <p14:creationId xmlns:p14="http://schemas.microsoft.com/office/powerpoint/2010/main" val="762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7B8A4CC-736A-008D-50E4-D1CF937390D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3445-929F-3E6C-207A-22853F8DF8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3675A-BF24-8138-F63B-8CDD43D56145}"/>
              </a:ext>
            </a:extLst>
          </p:cNvPr>
          <p:cNvSpPr txBox="1"/>
          <p:nvPr/>
        </p:nvSpPr>
        <p:spPr>
          <a:xfrm>
            <a:off x="703868" y="1370208"/>
            <a:ext cx="6004750" cy="4015230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Requirement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: transform latest data and extract to new format on snowflake for others to use 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Final delivery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: a view on </a:t>
            </a:r>
            <a:r>
              <a:rPr lang="en-US" sz="2200" dirty="0" err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SnowFlake</a:t>
            </a: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Data is guaranteed to be latest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Occasionally we want to add more columns, or change the calculations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AF59031-0CD5-2F91-006D-A411D3C3EA4B}"/>
              </a:ext>
            </a:extLst>
          </p:cNvPr>
          <p:cNvSpPr txBox="1">
            <a:spLocks/>
          </p:cNvSpPr>
          <p:nvPr/>
        </p:nvSpPr>
        <p:spPr>
          <a:xfrm>
            <a:off x="8129289" y="3056089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Scenario #2</a:t>
            </a:r>
          </a:p>
        </p:txBody>
      </p:sp>
    </p:spTree>
    <p:extLst>
      <p:ext uri="{BB962C8B-B14F-4D97-AF65-F5344CB8AC3E}">
        <p14:creationId xmlns:p14="http://schemas.microsoft.com/office/powerpoint/2010/main" val="115523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4E71D095-043F-44F2-AD6D-29F398E3B69D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What I use to do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1A10D9-9F9D-8968-42E8-9B54E7588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37" y="1576359"/>
            <a:ext cx="3301675" cy="30433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79FC5B-F802-ECDC-80BB-DE8B0EDBCA8F}"/>
              </a:ext>
            </a:extLst>
          </p:cNvPr>
          <p:cNvSpPr txBox="1"/>
          <p:nvPr/>
        </p:nvSpPr>
        <p:spPr>
          <a:xfrm>
            <a:off x="1908058" y="4801059"/>
            <a:ext cx="3659232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1. Write, edit, test select statement </a:t>
            </a:r>
          </a:p>
          <a:p>
            <a:pPr algn="ctr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in </a:t>
            </a:r>
            <a:r>
              <a:rPr lang="en-US" spc="-50" dirty="0" err="1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SnowFlake</a:t>
            </a: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 Web 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9AE44-E798-CFB3-EC09-60FDDE19F027}"/>
              </a:ext>
            </a:extLst>
          </p:cNvPr>
          <p:cNvSpPr txBox="1"/>
          <p:nvPr/>
        </p:nvSpPr>
        <p:spPr>
          <a:xfrm>
            <a:off x="703868" y="426760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SCENARIO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EEC2C-67EC-8185-42FF-B3C542320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184" y="2650307"/>
            <a:ext cx="2896004" cy="895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415C5F-84F1-1132-0B4B-56E5E3A99BD3}"/>
              </a:ext>
            </a:extLst>
          </p:cNvPr>
          <p:cNvSpPr txBox="1"/>
          <p:nvPr/>
        </p:nvSpPr>
        <p:spPr>
          <a:xfrm>
            <a:off x="6259570" y="4801059"/>
            <a:ext cx="3659232" cy="2724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2. Create or replace table with that select statement every Monday</a:t>
            </a:r>
          </a:p>
        </p:txBody>
      </p:sp>
    </p:spTree>
    <p:extLst>
      <p:ext uri="{BB962C8B-B14F-4D97-AF65-F5344CB8AC3E}">
        <p14:creationId xmlns:p14="http://schemas.microsoft.com/office/powerpoint/2010/main" val="122556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4E71D095-043F-44F2-AD6D-29F398E3B69D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Problems I use to 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9AE44-E798-CFB3-EC09-60FDDE19F027}"/>
              </a:ext>
            </a:extLst>
          </p:cNvPr>
          <p:cNvSpPr txBox="1"/>
          <p:nvPr/>
        </p:nvSpPr>
        <p:spPr>
          <a:xfrm>
            <a:off x="703868" y="426760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SCENARIO #2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ABC4-A307-FE24-9A41-EB19268DB0A0}"/>
              </a:ext>
            </a:extLst>
          </p:cNvPr>
          <p:cNvSpPr txBox="1"/>
          <p:nvPr/>
        </p:nvSpPr>
        <p:spPr>
          <a:xfrm>
            <a:off x="703868" y="1370208"/>
            <a:ext cx="10012078" cy="4015230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Infrequent view definition change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Don’t remember when it is changed last time and why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Need to keep documentation somewhere else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No change history and reason is preserved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Leaving too much comments in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sql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code breaks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SnowFlake’s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formatting tool</a:t>
            </a:r>
          </a:p>
          <a:p>
            <a:pPr marL="342900" indent="-342900" fontAlgn="auto">
              <a:spcBef>
                <a:spcPts val="1200"/>
              </a:spcBef>
              <a:buAutoNum type="arabicPeriod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Manual labor required to deploy the view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Cannot be sure if the current view is updated with the latest definition</a:t>
            </a:r>
          </a:p>
          <a:p>
            <a:pPr lvl="1">
              <a:spcBef>
                <a:spcPts val="1200"/>
              </a:spcBef>
              <a:defRPr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4E71D095-043F-44F2-AD6D-29F398E3B69D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0B84D-F64F-F65F-A1EF-D1EC6D61BE4E}"/>
              </a:ext>
            </a:extLst>
          </p:cNvPr>
          <p:cNvSpPr txBox="1"/>
          <p:nvPr/>
        </p:nvSpPr>
        <p:spPr>
          <a:xfrm>
            <a:off x="703868" y="426760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SCENARIO #2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35387-3D5F-C3F7-5AB4-D1DEB261B456}"/>
              </a:ext>
            </a:extLst>
          </p:cNvPr>
          <p:cNvSpPr txBox="1"/>
          <p:nvPr/>
        </p:nvSpPr>
        <p:spPr>
          <a:xfrm>
            <a:off x="703868" y="1370208"/>
            <a:ext cx="4497174" cy="777091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Organizing all things belong to one single project as a repo, usually include: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README.md as documentation 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Your code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Configuration files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GitHub will render your README.md file by default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Why this repo exists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How to use it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How to make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52E40-BE0B-F84F-FB98-9F6E240A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56" y="513851"/>
            <a:ext cx="6500050" cy="592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4E71D095-043F-44F2-AD6D-29F398E3B69D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Continuous Integration/Continuous Delivery</a:t>
            </a:r>
          </a:p>
        </p:txBody>
      </p:sp>
      <p:pic>
        <p:nvPicPr>
          <p:cNvPr id="15366" name="Picture 6" descr="See the source image">
            <a:extLst>
              <a:ext uri="{FF2B5EF4-FFF2-40B4-BE49-F238E27FC236}">
                <a16:creationId xmlns:a16="http://schemas.microsoft.com/office/drawing/2014/main" id="{1CE50A82-ABC0-BCAF-1B6A-35423D2C5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8" t="22596" r="28507" b="18163"/>
          <a:stretch/>
        </p:blipFill>
        <p:spPr bwMode="auto">
          <a:xfrm>
            <a:off x="1954296" y="2407825"/>
            <a:ext cx="1927050" cy="148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60B84D-F64F-F65F-A1EF-D1EC6D61BE4E}"/>
              </a:ext>
            </a:extLst>
          </p:cNvPr>
          <p:cNvSpPr txBox="1"/>
          <p:nvPr/>
        </p:nvSpPr>
        <p:spPr>
          <a:xfrm>
            <a:off x="703868" y="426760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SCENARIO #2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7E975-54F1-3BCD-29E2-BFD65B30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042" y="1520575"/>
            <a:ext cx="6614136" cy="4117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35387-3D5F-C3F7-5AB4-D1DEB261B456}"/>
              </a:ext>
            </a:extLst>
          </p:cNvPr>
          <p:cNvSpPr txBox="1"/>
          <p:nvPr/>
        </p:nvSpPr>
        <p:spPr>
          <a:xfrm>
            <a:off x="703868" y="1370208"/>
            <a:ext cx="4497174" cy="777091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fontAlgn="auto">
              <a:spcBef>
                <a:spcPts val="120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With GitHub Workflows/Actions, you can run task automatically when an event happens, or on schedule.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A5D29-8D5F-81CA-3FE4-5A86D0B29197}"/>
              </a:ext>
            </a:extLst>
          </p:cNvPr>
          <p:cNvSpPr txBox="1"/>
          <p:nvPr/>
        </p:nvSpPr>
        <p:spPr>
          <a:xfrm>
            <a:off x="703868" y="4337666"/>
            <a:ext cx="449717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1200"/>
              </a:spcBef>
              <a:defRPr/>
            </a:pPr>
            <a:r>
              <a:rPr lang="en-US" sz="1800" dirty="0" err="1">
                <a:solidFill>
                  <a:srgbClr val="0D7E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vinceyyyyyy</a:t>
            </a:r>
            <a:r>
              <a:rPr lang="en-US" sz="1800" dirty="0">
                <a:solidFill>
                  <a:srgbClr val="0D7E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/snowflake-auto-deploy@v1</a:t>
            </a:r>
          </a:p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Run </a:t>
            </a:r>
            <a:r>
              <a:rPr lang="en-US" dirty="0" err="1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sql</a:t>
            </a:r>
            <a:r>
              <a:rPr lang="en-US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files in the repo when a new change is merged into master branch</a:t>
            </a:r>
          </a:p>
          <a:p>
            <a:pPr fontAlgn="auto">
              <a:spcBef>
                <a:spcPts val="1200"/>
              </a:spcBef>
              <a:defRPr/>
            </a:pPr>
            <a:endParaRPr lang="en-US" sz="1800" dirty="0"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5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A29F656-6378-11EA-E7F9-28C2AC9959B5}"/>
              </a:ext>
            </a:extLst>
          </p:cNvPr>
          <p:cNvGrpSpPr/>
          <p:nvPr/>
        </p:nvGrpSpPr>
        <p:grpSpPr>
          <a:xfrm>
            <a:off x="5298443" y="2450528"/>
            <a:ext cx="1497440" cy="794889"/>
            <a:chOff x="5298443" y="2450528"/>
            <a:chExt cx="1497440" cy="794889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AD0376CC-E00F-FC1B-3F71-9AA92EF6169F}"/>
                </a:ext>
              </a:extLst>
            </p:cNvPr>
            <p:cNvSpPr txBox="1">
              <a:spLocks/>
            </p:cNvSpPr>
            <p:nvPr/>
          </p:nvSpPr>
          <p:spPr>
            <a:xfrm>
              <a:off x="5879317" y="2450528"/>
              <a:ext cx="916566" cy="794889"/>
            </a:xfrm>
            <a:prstGeom prst="rect">
              <a:avLst/>
            </a:prstGeom>
          </p:spPr>
          <p:txBody>
            <a:bodyPr lIns="0" tIns="45720" rIns="91440" bIns="4572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Open Sans" panose="020B0606030504020204" pitchFamily="34" charset="0"/>
                </a:rPr>
                <a:t>git</a:t>
              </a:r>
            </a:p>
          </p:txBody>
        </p:sp>
        <p:pic>
          <p:nvPicPr>
            <p:cNvPr id="31" name="Picture 2" descr="See the source image">
              <a:extLst>
                <a:ext uri="{FF2B5EF4-FFF2-40B4-BE49-F238E27FC236}">
                  <a16:creationId xmlns:a16="http://schemas.microsoft.com/office/drawing/2014/main" id="{B475445B-DAB7-26D5-8BFC-8D50B02A9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443" y="2557536"/>
              <a:ext cx="580874" cy="580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1CDE98E-94C6-D712-0AE7-BBB2D85CC867}"/>
              </a:ext>
            </a:extLst>
          </p:cNvPr>
          <p:cNvSpPr txBox="1"/>
          <p:nvPr/>
        </p:nvSpPr>
        <p:spPr>
          <a:xfrm>
            <a:off x="3047639" y="3245417"/>
            <a:ext cx="609527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120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 distributed version control system (software)</a:t>
            </a:r>
          </a:p>
          <a:p>
            <a:pPr algn="ctr" fontAlgn="auto">
              <a:spcBef>
                <a:spcPts val="1200"/>
              </a:spcBef>
              <a:defRPr/>
            </a:pP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2005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6F2AA98-0FBD-7A3E-0347-3234B0D4E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46" r="18568"/>
          <a:stretch/>
        </p:blipFill>
        <p:spPr>
          <a:xfrm>
            <a:off x="5533579" y="4214198"/>
            <a:ext cx="1124841" cy="4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">
            <a:extLst>
              <a:ext uri="{FF2B5EF4-FFF2-40B4-BE49-F238E27FC236}">
                <a16:creationId xmlns:a16="http://schemas.microsoft.com/office/drawing/2014/main" id="{4E71D095-043F-44F2-AD6D-29F398E3B69D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Where to Start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0B84D-F64F-F65F-A1EF-D1EC6D61BE4E}"/>
              </a:ext>
            </a:extLst>
          </p:cNvPr>
          <p:cNvSpPr txBox="1"/>
          <p:nvPr/>
        </p:nvSpPr>
        <p:spPr>
          <a:xfrm>
            <a:off x="703868" y="426760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BONUS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02DE8-0429-97B4-0B91-DBAE9123C127}"/>
              </a:ext>
            </a:extLst>
          </p:cNvPr>
          <p:cNvSpPr txBox="1"/>
          <p:nvPr/>
        </p:nvSpPr>
        <p:spPr>
          <a:xfrm>
            <a:off x="815594" y="1285987"/>
            <a:ext cx="10013368" cy="388191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b="0" i="0">
                <a:solidFill>
                  <a:srgbClr val="4A49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Use a git client with GUI if you don’t want to touch CLI: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GitHub Desktop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Install git extensions in your IDE: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Git Graph, </a:t>
            </a:r>
            <a:r>
              <a:rPr lang="en-US" dirty="0" err="1">
                <a:solidFill>
                  <a:srgbClr val="000000"/>
                </a:solidFill>
                <a:cs typeface="Calibri" panose="020F0502020204030204" pitchFamily="34" charset="0"/>
              </a:rPr>
              <a:t>GitLens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cs typeface="Calibri" panose="020F0502020204030204" pitchFamily="34" charset="0"/>
              </a:rPr>
              <a:t>VSCode</a:t>
            </a: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Sign up for GitHub with you blend360 email address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Join Blend360 organization and see what other people are doing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Think it as a cloud drive with manual control, and start from there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9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0BE7189A-0A71-5D42-A554-38DC2549278E}"/>
              </a:ext>
            </a:extLst>
          </p:cNvPr>
          <p:cNvSpPr txBox="1"/>
          <p:nvPr/>
        </p:nvSpPr>
        <p:spPr>
          <a:xfrm>
            <a:off x="1878335" y="1611488"/>
            <a:ext cx="9145835" cy="268311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b="0" i="0">
                <a:solidFill>
                  <a:srgbClr val="4A49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Organize your project as a repository, with documentation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Host your repo on GitHub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Use git to manage the version history and keep synced with GitHub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Create branches when make changes, then merge back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Interact with databases via their clients (</a:t>
            </a:r>
            <a:r>
              <a:rPr lang="en-US" sz="2400" dirty="0" err="1">
                <a:solidFill>
                  <a:srgbClr val="000000"/>
                </a:solidFill>
                <a:cs typeface="Calibri" panose="020F0502020204030204" pitchFamily="34" charset="0"/>
              </a:rPr>
              <a:t>SnowSQL</a:t>
            </a: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cs typeface="Calibri" panose="020F0502020204030204" pitchFamily="34" charset="0"/>
              </a:rPr>
              <a:t>sql</a:t>
            </a: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 connector, etc.)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 panose="020F0502020204030204" pitchFamily="34" charset="0"/>
              </a:rPr>
              <a:t>Consider CI/CD and other workflow automations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9B6B1707-B6E2-F540-B820-5F5310BB696D}"/>
              </a:ext>
            </a:extLst>
          </p:cNvPr>
          <p:cNvSpPr txBox="1">
            <a:spLocks/>
          </p:cNvSpPr>
          <p:nvPr/>
        </p:nvSpPr>
        <p:spPr>
          <a:xfrm>
            <a:off x="669234" y="695507"/>
            <a:ext cx="10504818" cy="321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+mj-lt"/>
              </a:rPr>
              <a:t>Recap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758E9-15C1-5862-3EB6-08394058183B}"/>
              </a:ext>
            </a:extLst>
          </p:cNvPr>
          <p:cNvSpPr txBox="1"/>
          <p:nvPr/>
        </p:nvSpPr>
        <p:spPr>
          <a:xfrm>
            <a:off x="703868" y="426760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838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abstract blur people background, silhouettes of unrecognizable people walking on a street abstract blur people background, silhouettes of unrecognizable people walking on a street abstract blur lights stock pictures, royalty-free photos &amp; images">
            <a:extLst>
              <a:ext uri="{FF2B5EF4-FFF2-40B4-BE49-F238E27FC236}">
                <a16:creationId xmlns:a16="http://schemas.microsoft.com/office/drawing/2014/main" id="{27CE54AB-08A2-DA41-932D-A544FD393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" y="1"/>
            <a:ext cx="12225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72894" y="1862351"/>
            <a:ext cx="407355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u="none" strike="noStrike" kern="1200" cap="none" spc="0" normalizeH="0" baseline="0" noProof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u="none" strike="noStrike" kern="1200" cap="none" spc="0" normalizeH="0" baseline="0" noProof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18A8883-86ED-4446-844E-3DD9CD392D5E}"/>
              </a:ext>
            </a:extLst>
          </p:cNvPr>
          <p:cNvSpPr txBox="1"/>
          <p:nvPr/>
        </p:nvSpPr>
        <p:spPr>
          <a:xfrm>
            <a:off x="609600" y="2438588"/>
            <a:ext cx="510705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47EE09-CF42-4BEB-8D55-A362E67D5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47" y="447247"/>
            <a:ext cx="2818016" cy="12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tx1"/>
                </a:solidFill>
              </a:rPr>
              <a:t>N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so great examples</a:t>
            </a:r>
          </a:p>
        </p:txBody>
      </p:sp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B7EE53A5-8CB2-4738-15C0-03116828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" y="546807"/>
            <a:ext cx="532590" cy="5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DDF76C-3672-28F5-6308-B5BC0FFB141B}"/>
              </a:ext>
            </a:extLst>
          </p:cNvPr>
          <p:cNvGrpSpPr/>
          <p:nvPr/>
        </p:nvGrpSpPr>
        <p:grpSpPr>
          <a:xfrm>
            <a:off x="5274940" y="3737700"/>
            <a:ext cx="6380456" cy="1374497"/>
            <a:chOff x="594783" y="2689371"/>
            <a:chExt cx="6380456" cy="137449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7021DD2-9428-A7C2-A731-1CF24CE56C3F}"/>
                </a:ext>
              </a:extLst>
            </p:cNvPr>
            <p:cNvCxnSpPr>
              <a:cxnSpLocks/>
            </p:cNvCxnSpPr>
            <p:nvPr/>
          </p:nvCxnSpPr>
          <p:spPr>
            <a:xfrm>
              <a:off x="594783" y="3387706"/>
              <a:ext cx="6380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A2AB55E-F2BF-33CD-F9B3-D9AA48559B85}"/>
                </a:ext>
              </a:extLst>
            </p:cNvPr>
            <p:cNvSpPr/>
            <p:nvPr/>
          </p:nvSpPr>
          <p:spPr>
            <a:xfrm>
              <a:off x="594783" y="2689371"/>
              <a:ext cx="1374497" cy="137449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3/1/2022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9A4417-3B1C-1F97-3A30-3C9686937267}"/>
                </a:ext>
              </a:extLst>
            </p:cNvPr>
            <p:cNvSpPr/>
            <p:nvPr/>
          </p:nvSpPr>
          <p:spPr>
            <a:xfrm>
              <a:off x="2797360" y="2689371"/>
              <a:ext cx="1374497" cy="137449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3/7/2022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659608-D951-92FB-6A23-53DE18FAEB18}"/>
                </a:ext>
              </a:extLst>
            </p:cNvPr>
            <p:cNvSpPr/>
            <p:nvPr/>
          </p:nvSpPr>
          <p:spPr>
            <a:xfrm>
              <a:off x="4999937" y="2689371"/>
              <a:ext cx="1374497" cy="137449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3/18/2022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F7AE7CB-99F5-FAB0-35DF-76AE216A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3" y="1469262"/>
            <a:ext cx="2177190" cy="3642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392AE-51D5-AFF2-64EB-58C17285F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281" y="1500351"/>
            <a:ext cx="2118351" cy="4101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502B39-4970-5330-E9FA-A43C3CCEF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940" y="1500351"/>
            <a:ext cx="6630398" cy="1619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BCFC8D-4477-1511-0CD0-E305CACD43AC}"/>
              </a:ext>
            </a:extLst>
          </p:cNvPr>
          <p:cNvSpPr txBox="1"/>
          <p:nvPr/>
        </p:nvSpPr>
        <p:spPr>
          <a:xfrm>
            <a:off x="1002541" y="425477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8533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tx1"/>
                </a:solidFill>
              </a:rPr>
              <a:t>Better Approach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A8620A-7A5A-8BB7-5FD6-23131624F0FD}"/>
              </a:ext>
            </a:extLst>
          </p:cNvPr>
          <p:cNvGrpSpPr/>
          <p:nvPr/>
        </p:nvGrpSpPr>
        <p:grpSpPr>
          <a:xfrm>
            <a:off x="1385738" y="1358020"/>
            <a:ext cx="10602325" cy="1389527"/>
            <a:chOff x="1081617" y="4076538"/>
            <a:chExt cx="10762294" cy="141049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BCBAB7B-FE56-7011-EEA2-5AC6288800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1617" y="4787078"/>
              <a:ext cx="107622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55C4F4-4216-F3F9-EA1E-2E5204A8C89A}"/>
                </a:ext>
              </a:extLst>
            </p:cNvPr>
            <p:cNvSpPr/>
            <p:nvPr/>
          </p:nvSpPr>
          <p:spPr>
            <a:xfrm>
              <a:off x="1081617" y="4076538"/>
              <a:ext cx="1410492" cy="141049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3/1/2022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DC8CCD-D193-26B8-42D4-3A169E0F8AD2}"/>
                </a:ext>
              </a:extLst>
            </p:cNvPr>
            <p:cNvSpPr/>
            <p:nvPr/>
          </p:nvSpPr>
          <p:spPr>
            <a:xfrm>
              <a:off x="3284194" y="4076538"/>
              <a:ext cx="1410492" cy="141049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3/7/2022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27D9C8-E67D-0B5E-351A-93B49E02191A}"/>
                </a:ext>
              </a:extLst>
            </p:cNvPr>
            <p:cNvSpPr/>
            <p:nvPr/>
          </p:nvSpPr>
          <p:spPr>
            <a:xfrm>
              <a:off x="5486771" y="4076538"/>
              <a:ext cx="1410492" cy="141049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3/18/2022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261A47C-0201-808D-C4BF-81BA789406FB}"/>
                </a:ext>
              </a:extLst>
            </p:cNvPr>
            <p:cNvSpPr/>
            <p:nvPr/>
          </p:nvSpPr>
          <p:spPr>
            <a:xfrm>
              <a:off x="7689348" y="4076538"/>
              <a:ext cx="1410492" cy="141049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3/25/2022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0E896E-550C-F3B1-5199-629C94F1FB5C}"/>
                </a:ext>
              </a:extLst>
            </p:cNvPr>
            <p:cNvSpPr/>
            <p:nvPr/>
          </p:nvSpPr>
          <p:spPr>
            <a:xfrm>
              <a:off x="9891925" y="4076538"/>
              <a:ext cx="1410492" cy="141049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4/12/2022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710306-DCE8-D538-55A3-C8C39156B2C0}"/>
              </a:ext>
            </a:extLst>
          </p:cNvPr>
          <p:cNvSpPr txBox="1"/>
          <p:nvPr/>
        </p:nvSpPr>
        <p:spPr>
          <a:xfrm>
            <a:off x="326483" y="193291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15890D-5357-EBC5-3778-148BB05A3E33}"/>
              </a:ext>
            </a:extLst>
          </p:cNvPr>
          <p:cNvGrpSpPr/>
          <p:nvPr/>
        </p:nvGrpSpPr>
        <p:grpSpPr>
          <a:xfrm>
            <a:off x="326483" y="4954346"/>
            <a:ext cx="10971982" cy="961778"/>
            <a:chOff x="245002" y="3921042"/>
            <a:chExt cx="10971982" cy="9617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77281-7AB0-8C9E-5FEB-C0BA2CEE05EA}"/>
                </a:ext>
              </a:extLst>
            </p:cNvPr>
            <p:cNvSpPr txBox="1"/>
            <p:nvPr/>
          </p:nvSpPr>
          <p:spPr>
            <a:xfrm>
              <a:off x="1496913" y="396842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v1.0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D8ED97-DBAC-ECEA-3A4A-F35F5AF3F328}"/>
                </a:ext>
              </a:extLst>
            </p:cNvPr>
            <p:cNvSpPr txBox="1"/>
            <p:nvPr/>
          </p:nvSpPr>
          <p:spPr>
            <a:xfrm>
              <a:off x="245002" y="396842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tag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7B9C477-AE55-F15D-5EC5-BBFE6462FCD2}"/>
                </a:ext>
              </a:extLst>
            </p:cNvPr>
            <p:cNvSpPr txBox="1"/>
            <p:nvPr/>
          </p:nvSpPr>
          <p:spPr>
            <a:xfrm>
              <a:off x="8125950" y="3921042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v1.1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C5FFA3-2566-9FE4-FF6D-8F5576F27F4D}"/>
                </a:ext>
              </a:extLst>
            </p:cNvPr>
            <p:cNvSpPr txBox="1"/>
            <p:nvPr/>
          </p:nvSpPr>
          <p:spPr>
            <a:xfrm>
              <a:off x="10302584" y="3921042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v1.2</a:t>
              </a:r>
            </a:p>
          </p:txBody>
        </p:sp>
      </p:grpSp>
      <p:pic>
        <p:nvPicPr>
          <p:cNvPr id="72" name="Picture 2" descr="See the source image">
            <a:extLst>
              <a:ext uri="{FF2B5EF4-FFF2-40B4-BE49-F238E27FC236}">
                <a16:creationId xmlns:a16="http://schemas.microsoft.com/office/drawing/2014/main" id="{A81E3A67-E81D-F60C-7DA1-311DA8E3D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" y="546807"/>
            <a:ext cx="532590" cy="5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DD720D7-34EA-BDC9-9ED5-496AC03FEEA5}"/>
              </a:ext>
            </a:extLst>
          </p:cNvPr>
          <p:cNvSpPr txBox="1"/>
          <p:nvPr/>
        </p:nvSpPr>
        <p:spPr>
          <a:xfrm>
            <a:off x="1002541" y="425477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VERSION CONTROL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F80925-AE4F-70A6-6F5E-4E937ADEC369}"/>
              </a:ext>
            </a:extLst>
          </p:cNvPr>
          <p:cNvGrpSpPr/>
          <p:nvPr/>
        </p:nvGrpSpPr>
        <p:grpSpPr>
          <a:xfrm>
            <a:off x="333439" y="4039946"/>
            <a:ext cx="10971982" cy="984906"/>
            <a:chOff x="245002" y="3921042"/>
            <a:chExt cx="10971982" cy="9849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DF88B-DEBF-4246-4A41-C616299BC7CD}"/>
                </a:ext>
              </a:extLst>
            </p:cNvPr>
            <p:cNvSpPr txBox="1"/>
            <p:nvPr/>
          </p:nvSpPr>
          <p:spPr>
            <a:xfrm>
              <a:off x="1496913" y="396842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Vincent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12BAC6-4B06-4683-867F-CE5F49603101}"/>
                </a:ext>
              </a:extLst>
            </p:cNvPr>
            <p:cNvSpPr txBox="1"/>
            <p:nvPr/>
          </p:nvSpPr>
          <p:spPr>
            <a:xfrm>
              <a:off x="245002" y="396842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author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88B318-B1EC-A5F5-DB39-3C322C568186}"/>
                </a:ext>
              </a:extLst>
            </p:cNvPr>
            <p:cNvSpPr txBox="1"/>
            <p:nvPr/>
          </p:nvSpPr>
          <p:spPr>
            <a:xfrm>
              <a:off x="3673547" y="3991548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Vincent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0053CD-34EF-5A02-1D0C-75FF0C0E5809}"/>
                </a:ext>
              </a:extLst>
            </p:cNvPr>
            <p:cNvSpPr txBox="1"/>
            <p:nvPr/>
          </p:nvSpPr>
          <p:spPr>
            <a:xfrm>
              <a:off x="10302584" y="3921042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Vincent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A66AC-890A-E29F-7724-50E685BE584E}"/>
                </a:ext>
              </a:extLst>
            </p:cNvPr>
            <p:cNvSpPr txBox="1"/>
            <p:nvPr/>
          </p:nvSpPr>
          <p:spPr>
            <a:xfrm>
              <a:off x="5899748" y="3991548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Jack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107148-536C-4926-21BF-8B10826D2BD0}"/>
                </a:ext>
              </a:extLst>
            </p:cNvPr>
            <p:cNvSpPr txBox="1"/>
            <p:nvPr/>
          </p:nvSpPr>
          <p:spPr>
            <a:xfrm>
              <a:off x="8104644" y="396842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Chris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4A9D74-12C2-A212-DE3F-28278530C774}"/>
              </a:ext>
            </a:extLst>
          </p:cNvPr>
          <p:cNvGrpSpPr/>
          <p:nvPr/>
        </p:nvGrpSpPr>
        <p:grpSpPr>
          <a:xfrm>
            <a:off x="326483" y="3081782"/>
            <a:ext cx="10978938" cy="937528"/>
            <a:chOff x="245002" y="3968420"/>
            <a:chExt cx="10978938" cy="9375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7B3657-2A5F-6F66-E95C-7423569CEB70}"/>
                </a:ext>
              </a:extLst>
            </p:cNvPr>
            <p:cNvSpPr txBox="1"/>
            <p:nvPr/>
          </p:nvSpPr>
          <p:spPr>
            <a:xfrm>
              <a:off x="1496913" y="396842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US" sz="1600" dirty="0"/>
                <a:t>First version</a:t>
              </a:r>
            </a:p>
            <a:p>
              <a:pPr algn="ctr"/>
              <a:r>
                <a:rPr lang="en-US" sz="1600" dirty="0"/>
                <a:t>that works</a:t>
              </a:r>
            </a:p>
            <a:p>
              <a:pPr algn="ctr">
                <a:spcBef>
                  <a:spcPts val="0"/>
                </a:spcBef>
              </a:pPr>
              <a:endPara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BF6499-89C2-8FBD-3DD9-48528DEB1833}"/>
                </a:ext>
              </a:extLst>
            </p:cNvPr>
            <p:cNvSpPr txBox="1"/>
            <p:nvPr/>
          </p:nvSpPr>
          <p:spPr>
            <a:xfrm>
              <a:off x="245002" y="396842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message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6F6F52-655E-B033-1E7F-32225719EA0C}"/>
                </a:ext>
              </a:extLst>
            </p:cNvPr>
            <p:cNvSpPr txBox="1"/>
            <p:nvPr/>
          </p:nvSpPr>
          <p:spPr>
            <a:xfrm>
              <a:off x="3673547" y="3991548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US" sz="1600" dirty="0"/>
                <a:t>Query one more table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1A548D-08DC-0D23-B389-1E5E5E927D21}"/>
                </a:ext>
              </a:extLst>
            </p:cNvPr>
            <p:cNvSpPr txBox="1"/>
            <p:nvPr/>
          </p:nvSpPr>
          <p:spPr>
            <a:xfrm>
              <a:off x="10309540" y="396842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US" sz="1600" dirty="0"/>
                <a:t>Add ad-hoc column</a:t>
              </a:r>
            </a:p>
            <a:p>
              <a:pPr algn="ctr">
                <a:spcBef>
                  <a:spcPts val="0"/>
                </a:spcBef>
              </a:pPr>
              <a:endPara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7B1CD9-00C2-BC21-9B3A-4FD517C5C0FA}"/>
                </a:ext>
              </a:extLst>
            </p:cNvPr>
            <p:cNvSpPr txBox="1"/>
            <p:nvPr/>
          </p:nvSpPr>
          <p:spPr>
            <a:xfrm>
              <a:off x="5899748" y="3991548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US" sz="1600" dirty="0"/>
                <a:t>Change column name</a:t>
              </a:r>
            </a:p>
            <a:p>
              <a:pPr algn="ctr">
                <a:spcBef>
                  <a:spcPts val="0"/>
                </a:spcBef>
              </a:pPr>
              <a:endPara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C16EB2-B234-950E-7E5A-DEC3B13CFE80}"/>
                </a:ext>
              </a:extLst>
            </p:cNvPr>
            <p:cNvSpPr txBox="1"/>
            <p:nvPr/>
          </p:nvSpPr>
          <p:spPr>
            <a:xfrm>
              <a:off x="8104644" y="396842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US" sz="1600" dirty="0"/>
                <a:t>Redesign logic</a:t>
              </a:r>
            </a:p>
            <a:p>
              <a:pPr algn="ctr">
                <a:spcBef>
                  <a:spcPts val="0"/>
                </a:spcBef>
              </a:pPr>
              <a:endPara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79D184-3F36-82AA-A51A-1F5F10F1BD1B}"/>
              </a:ext>
            </a:extLst>
          </p:cNvPr>
          <p:cNvGrpSpPr/>
          <p:nvPr/>
        </p:nvGrpSpPr>
        <p:grpSpPr>
          <a:xfrm>
            <a:off x="7723472" y="1079397"/>
            <a:ext cx="1808174" cy="5426126"/>
            <a:chOff x="7723472" y="1079397"/>
            <a:chExt cx="1808174" cy="54261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6FEB95B-50BF-3C20-7030-F638CF44BB5E}"/>
                </a:ext>
              </a:extLst>
            </p:cNvPr>
            <p:cNvSpPr/>
            <p:nvPr/>
          </p:nvSpPr>
          <p:spPr>
            <a:xfrm>
              <a:off x="7723472" y="1079397"/>
              <a:ext cx="1808174" cy="44205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C210E6-97F9-58B3-E192-34A717E6BF90}"/>
                </a:ext>
              </a:extLst>
            </p:cNvPr>
            <p:cNvSpPr txBox="1"/>
            <p:nvPr/>
          </p:nvSpPr>
          <p:spPr>
            <a:xfrm>
              <a:off x="8252197" y="5591123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2000" b="1" spc="-50" dirty="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rPr>
                <a:t>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50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tx1"/>
                </a:solidFill>
              </a:rPr>
              <a:t>Text Comparison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E6AAF-CAB9-F0B5-7660-126A3357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2" y="1489868"/>
            <a:ext cx="11678736" cy="3615152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CBFCCA33-E953-452F-D755-827D19F6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" y="546807"/>
            <a:ext cx="532590" cy="5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D788A-3B8D-9047-E43B-B8DFFAC93FA4}"/>
              </a:ext>
            </a:extLst>
          </p:cNvPr>
          <p:cNvSpPr txBox="1"/>
          <p:nvPr/>
        </p:nvSpPr>
        <p:spPr>
          <a:xfrm>
            <a:off x="1002541" y="425477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42430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tx1"/>
                </a:solidFill>
              </a:rPr>
              <a:t>B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ranching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E7E8DD9-5A7C-C993-34DE-1D7615125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72" y="1150464"/>
            <a:ext cx="10138943" cy="47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4BF02-E494-29F5-F719-971FCB15A501}"/>
              </a:ext>
            </a:extLst>
          </p:cNvPr>
          <p:cNvSpPr txBox="1"/>
          <p:nvPr/>
        </p:nvSpPr>
        <p:spPr>
          <a:xfrm>
            <a:off x="840963" y="22897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rgbClr val="00AAAD"/>
                </a:solidFill>
                <a:latin typeface="Calibri" panose="020F0502020204030204" pitchFamily="34" charset="0"/>
                <a:cs typeface="Segoe UI"/>
              </a:rPr>
              <a:t>Used for</a:t>
            </a:r>
          </a:p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rgbClr val="00AAAD"/>
                </a:solidFill>
                <a:latin typeface="Calibri" panose="020F0502020204030204" pitchFamily="34" charset="0"/>
                <a:cs typeface="Segoe UI"/>
              </a:rPr>
              <a:t>production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DECEF8-102A-9010-8A08-60E4C253346E}"/>
              </a:ext>
            </a:extLst>
          </p:cNvPr>
          <p:cNvSpPr txBox="1"/>
          <p:nvPr/>
        </p:nvSpPr>
        <p:spPr>
          <a:xfrm>
            <a:off x="840963" y="3429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rgbClr val="FAA61A"/>
                </a:solidFill>
                <a:latin typeface="Calibri" panose="020F0502020204030204" pitchFamily="34" charset="0"/>
                <a:cs typeface="Segoe UI"/>
              </a:rPr>
              <a:t>All developments</a:t>
            </a:r>
          </a:p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rgbClr val="FAA61A"/>
                </a:solidFill>
                <a:latin typeface="Calibri" panose="020F0502020204030204" pitchFamily="34" charset="0"/>
                <a:cs typeface="Segoe UI"/>
              </a:rPr>
              <a:t>happens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1B831E-5B4C-612F-5B0D-7B7ADE9B3B6B}"/>
              </a:ext>
            </a:extLst>
          </p:cNvPr>
          <p:cNvSpPr txBox="1"/>
          <p:nvPr/>
        </p:nvSpPr>
        <p:spPr>
          <a:xfrm>
            <a:off x="840963" y="441446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rgbClr val="70B965"/>
                </a:solidFill>
                <a:latin typeface="Calibri" panose="020F0502020204030204" pitchFamily="34" charset="0"/>
                <a:cs typeface="Segoe UI"/>
              </a:rPr>
              <a:t>Add one single change</a:t>
            </a:r>
          </a:p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rgbClr val="70B965"/>
                </a:solidFill>
                <a:latin typeface="Calibri" panose="020F0502020204030204" pitchFamily="34" charset="0"/>
                <a:cs typeface="Segoe UI"/>
              </a:rPr>
              <a:t>at a time</a:t>
            </a:r>
          </a:p>
        </p:txBody>
      </p:sp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16B7A434-43B8-7FD8-8E98-1ABADD80B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" y="546807"/>
            <a:ext cx="532590" cy="5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07C8F3-8D82-F925-4BE4-85C7D6686F96}"/>
              </a:ext>
            </a:extLst>
          </p:cNvPr>
          <p:cNvSpPr txBox="1"/>
          <p:nvPr/>
        </p:nvSpPr>
        <p:spPr>
          <a:xfrm>
            <a:off x="1002541" y="425477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320685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tx1"/>
                </a:solidFill>
              </a:rPr>
              <a:t>Best Practices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5F7E0-5A6B-D674-1CF7-2A4A8EF5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32"/>
          <a:stretch/>
        </p:blipFill>
        <p:spPr>
          <a:xfrm>
            <a:off x="4809954" y="546807"/>
            <a:ext cx="7176798" cy="5531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5DADE4-7AB3-D97A-1D55-89F0B0D27EB3}"/>
              </a:ext>
            </a:extLst>
          </p:cNvPr>
          <p:cNvSpPr txBox="1"/>
          <p:nvPr/>
        </p:nvSpPr>
        <p:spPr>
          <a:xfrm>
            <a:off x="603836" y="1563553"/>
            <a:ext cx="4839501" cy="4015230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Branch Frequently, Commit Often</a:t>
            </a:r>
          </a:p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Make Small, Single-Purpose Commits</a:t>
            </a:r>
          </a:p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Write Short, Detailed Commit Messages</a:t>
            </a:r>
          </a:p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Preserve History and Traceability</a:t>
            </a:r>
          </a:p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69D04123-38E2-8DFD-BBB5-2AB9D650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" y="546807"/>
            <a:ext cx="532590" cy="5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E66B39-EFE9-B940-1059-4075E706CED9}"/>
              </a:ext>
            </a:extLst>
          </p:cNvPr>
          <p:cNvSpPr txBox="1"/>
          <p:nvPr/>
        </p:nvSpPr>
        <p:spPr>
          <a:xfrm>
            <a:off x="1002541" y="425477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86342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FD6ABADF-9F9A-4087-BF7A-D382D8423E11}"/>
              </a:ext>
            </a:extLst>
          </p:cNvPr>
          <p:cNvSpPr txBox="1">
            <a:spLocks/>
          </p:cNvSpPr>
          <p:nvPr/>
        </p:nvSpPr>
        <p:spPr>
          <a:xfrm>
            <a:off x="1081617" y="695507"/>
            <a:ext cx="10515600" cy="321734"/>
          </a:xfrm>
          <a:prstGeom prst="rect">
            <a:avLst/>
          </a:prstGeom>
        </p:spPr>
        <p:txBody>
          <a:bodyPr wrap="square"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Everything Is Inside .git Folder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BC059DAB-D735-BD0D-8700-A3C856FA8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" y="546807"/>
            <a:ext cx="532590" cy="5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B72BDC-8167-7DCB-03E7-AD1CB7B7EB48}"/>
              </a:ext>
            </a:extLst>
          </p:cNvPr>
          <p:cNvSpPr txBox="1"/>
          <p:nvPr/>
        </p:nvSpPr>
        <p:spPr>
          <a:xfrm>
            <a:off x="1002541" y="425477"/>
            <a:ext cx="4684644" cy="387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spc="300" dirty="0"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B19393-05CE-B4C6-C075-749FD3251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46" r="18568"/>
          <a:stretch/>
        </p:blipFill>
        <p:spPr>
          <a:xfrm>
            <a:off x="1865067" y="3196991"/>
            <a:ext cx="1124841" cy="464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8C754D-D8CE-C070-F101-423AC0FD039A}"/>
              </a:ext>
            </a:extLst>
          </p:cNvPr>
          <p:cNvSpPr txBox="1"/>
          <p:nvPr/>
        </p:nvSpPr>
        <p:spPr>
          <a:xfrm>
            <a:off x="4388667" y="1443841"/>
            <a:ext cx="63034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hooks − This folder contains script files. Git hooks are the </a:t>
            </a:r>
            <a:r>
              <a:rPr lang="en-US" b="1" dirty="0">
                <a:solidFill>
                  <a:schemeClr val="accent2"/>
                </a:solidFill>
              </a:rPr>
              <a:t>scripts that are executed before or after events </a:t>
            </a:r>
            <a:r>
              <a:rPr lang="en-US" dirty="0"/>
              <a:t>like commit, push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− This folder represents an object database of Git.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 − This is the </a:t>
            </a:r>
            <a:r>
              <a:rPr lang="en-US" b="1" dirty="0">
                <a:solidFill>
                  <a:schemeClr val="accent2"/>
                </a:solidFill>
              </a:rPr>
              <a:t>local configuration </a:t>
            </a:r>
            <a:r>
              <a:rPr lang="en-US" dirty="0"/>
              <a:t>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refs − This folder stores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information about tags and branches</a:t>
            </a:r>
            <a:r>
              <a:rPr lang="en-US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HEAD − This file stores reference to the </a:t>
            </a:r>
            <a:r>
              <a:rPr lang="en-US" b="1" dirty="0">
                <a:solidFill>
                  <a:schemeClr val="accent2"/>
                </a:solidFill>
              </a:rPr>
              <a:t>current branch</a:t>
            </a:r>
            <a:r>
              <a:rPr lang="en-US" dirty="0"/>
              <a:t>. It points to the master branch by default.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index − This is a binary file and stores staging information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F6A5FBD-9253-8923-2E0C-CE96C5123330}"/>
              </a:ext>
            </a:extLst>
          </p:cNvPr>
          <p:cNvSpPr/>
          <p:nvPr/>
        </p:nvSpPr>
        <p:spPr>
          <a:xfrm>
            <a:off x="3186820" y="1568512"/>
            <a:ext cx="1004935" cy="372097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2.xml><?xml version="1.0" encoding="utf-8"?>
<a:theme xmlns:a="http://schemas.openxmlformats.org/drawingml/2006/main" name="Blank Slide">
  <a:themeElements>
    <a:clrScheme name="Custom 1">
      <a:dk1>
        <a:srgbClr val="2E2E7B"/>
      </a:dk1>
      <a:lt1>
        <a:srgbClr val="FFFFFF"/>
      </a:lt1>
      <a:dk2>
        <a:srgbClr val="000000"/>
      </a:dk2>
      <a:lt2>
        <a:srgbClr val="739FAF"/>
      </a:lt2>
      <a:accent1>
        <a:srgbClr val="1F95D9"/>
      </a:accent1>
      <a:accent2>
        <a:srgbClr val="11B7BF"/>
      </a:accent2>
      <a:accent3>
        <a:srgbClr val="0E0E47"/>
      </a:accent3>
      <a:accent4>
        <a:srgbClr val="054F6E"/>
      </a:accent4>
      <a:accent5>
        <a:srgbClr val="093E7D"/>
      </a:accent5>
      <a:accent6>
        <a:srgbClr val="B5B5F1"/>
      </a:accent6>
      <a:hlink>
        <a:srgbClr val="9EF8E5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E9D493BDB692438751A23915660E85" ma:contentTypeVersion="6" ma:contentTypeDescription="Create a new document." ma:contentTypeScope="" ma:versionID="305dc347e6bf6982995bd8f33c476d3e">
  <xsd:schema xmlns:xsd="http://www.w3.org/2001/XMLSchema" xmlns:xs="http://www.w3.org/2001/XMLSchema" xmlns:p="http://schemas.microsoft.com/office/2006/metadata/properties" xmlns:ns2="975715ce-c2a3-4051-af76-4cef4b3e6c4f" xmlns:ns3="6cdb184c-ad9c-43d4-ba08-730db54f0cd6" targetNamespace="http://schemas.microsoft.com/office/2006/metadata/properties" ma:root="true" ma:fieldsID="0c7dcccf0efb106094fdecc489f10837" ns2:_="" ns3:_="">
    <xsd:import namespace="975715ce-c2a3-4051-af76-4cef4b3e6c4f"/>
    <xsd:import namespace="6cdb184c-ad9c-43d4-ba08-730db54f0c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5715ce-c2a3-4051-af76-4cef4b3e6c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b184c-ad9c-43d4-ba08-730db54f0cd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97810A-74C2-4283-96B9-51A0A374B297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975715ce-c2a3-4051-af76-4cef4b3e6c4f"/>
    <ds:schemaRef ds:uri="http://www.w3.org/XML/1998/namespace"/>
    <ds:schemaRef ds:uri="http://purl.org/dc/dcmitype/"/>
    <ds:schemaRef ds:uri="6cdb184c-ad9c-43d4-ba08-730db54f0cd6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BA557DA-01FD-4323-A641-471F436378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D7D6D4-2E17-4D0E-8ED0-1ED1DDCF1C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5715ce-c2a3-4051-af76-4cef4b3e6c4f"/>
    <ds:schemaRef ds:uri="6cdb184c-ad9c-43d4-ba08-730db54f0c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2349</TotalTime>
  <Words>1085</Words>
  <Application>Microsoft Office PowerPoint</Application>
  <PresentationFormat>Widescreen</PresentationFormat>
  <Paragraphs>207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Gotham Regular</vt:lpstr>
      <vt:lpstr>Helvetica</vt:lpstr>
      <vt:lpstr>Proxima Nova Rg</vt:lpstr>
      <vt:lpstr>Segoe UI</vt:lpstr>
      <vt:lpstr>Office Theme</vt:lpstr>
      <vt:lpstr>Blank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Sobol</dc:creator>
  <cp:lastModifiedBy>Vincent Yan</cp:lastModifiedBy>
  <cp:revision>8</cp:revision>
  <cp:lastPrinted>2019-10-06T23:07:43Z</cp:lastPrinted>
  <dcterms:created xsi:type="dcterms:W3CDTF">2019-07-28T22:05:39Z</dcterms:created>
  <dcterms:modified xsi:type="dcterms:W3CDTF">2022-05-05T14:59:41Z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0x0101008DE9D493BDB692438751A23915660E85</vt:lpwstr>
  </property>
</Properties>
</file>